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2.xml" ContentType="application/inkml+xml"/>
  <Override PartName="/ppt/ink/ink2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1"/>
  </p:sldMasterIdLst>
  <p:notesMasterIdLst>
    <p:notesMasterId r:id="rId34"/>
  </p:notesMasterIdLst>
  <p:handoutMasterIdLst>
    <p:handoutMasterId r:id="rId35"/>
  </p:handoutMasterIdLst>
  <p:sldIdLst>
    <p:sldId id="261" r:id="rId2"/>
    <p:sldId id="333" r:id="rId3"/>
    <p:sldId id="322" r:id="rId4"/>
    <p:sldId id="323" r:id="rId5"/>
    <p:sldId id="291" r:id="rId6"/>
    <p:sldId id="292" r:id="rId7"/>
    <p:sldId id="293" r:id="rId8"/>
    <p:sldId id="294" r:id="rId9"/>
    <p:sldId id="296" r:id="rId10"/>
    <p:sldId id="297" r:id="rId11"/>
    <p:sldId id="298" r:id="rId12"/>
    <p:sldId id="301" r:id="rId13"/>
    <p:sldId id="302" r:id="rId14"/>
    <p:sldId id="303" r:id="rId15"/>
    <p:sldId id="306" r:id="rId16"/>
    <p:sldId id="308" r:id="rId17"/>
    <p:sldId id="324" r:id="rId18"/>
    <p:sldId id="325" r:id="rId19"/>
    <p:sldId id="310" r:id="rId20"/>
    <p:sldId id="311" r:id="rId21"/>
    <p:sldId id="312" r:id="rId22"/>
    <p:sldId id="313" r:id="rId23"/>
    <p:sldId id="314" r:id="rId24"/>
    <p:sldId id="315" r:id="rId25"/>
    <p:sldId id="335" r:id="rId26"/>
    <p:sldId id="326" r:id="rId27"/>
    <p:sldId id="327" r:id="rId28"/>
    <p:sldId id="328" r:id="rId29"/>
    <p:sldId id="330" r:id="rId30"/>
    <p:sldId id="334" r:id="rId31"/>
    <p:sldId id="332"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706" autoAdjust="0"/>
  </p:normalViewPr>
  <p:slideViewPr>
    <p:cSldViewPr snapToGrid="0">
      <p:cViewPr>
        <p:scale>
          <a:sx n="62" d="100"/>
          <a:sy n="62" d="100"/>
        </p:scale>
        <p:origin x="201" y="57"/>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
    </p:cViewPr>
  </p:sorterViewPr>
  <p:notesViewPr>
    <p:cSldViewPr snapToGrid="0">
      <p:cViewPr varScale="1">
        <p:scale>
          <a:sx n="49" d="100"/>
          <a:sy n="49" d="100"/>
        </p:scale>
        <p:origin x="2733"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10/22/2017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0:27.202"/>
    </inkml:context>
    <inkml:brush xml:id="br0">
      <inkml:brushProperty name="width" value="0.05292" units="cm"/>
      <inkml:brushProperty name="height" value="0.05292" units="cm"/>
      <inkml:brushProperty name="color" value="#EC0000"/>
      <inkml:brushProperty name="fitToCurve" value="1"/>
    </inkml:brush>
  </inkml:definitions>
  <inkml:trace contextRef="#ctx0" brushRef="#br0">7 0</inkml:trace>
  <inkml:trace contextRef="#ctx0" brushRef="#br0" timeOffset="191">7 0</inkml:trace>
  <inkml:trace contextRef="#ctx0" brushRef="#br0" timeOffset="371">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3:34.992"/>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0,'27'0,"-27"0,26 0,-26 0,27 0,-1 0,-26 0,27 0,-27 0,26 0,-26 0,27 0,-1 0,-26 0,27 0,-27 0,52 0,-52 0,27 0,-27 0,26 0,-26 0,27 0,-1 0,-26 0,27 0,-27 0,26 0,-26 0,0 0,27 0,-27 0,26 0,-26 0,0 0,0 0,27 0,-1 0,-26 0,0 0,0 0,27 0,-27 0,26 0,-26 0,26 0,-26 0,27 0,-1 0,-26 0,27 0,-27 0,26 0,-26 0,27 0,-1 0,-26 0,0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3:38.61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0,'0'0,"26"0,-26 0,26 0,-26 0,27 0,-27 0,26 0,1 0,-27 0,26 0,-26 0,27 0,-27 0,26 0,1 0,-27 0,26 0,-26 0,27 0,-27 0,0 0,0 0,26 0,-26 0,26 0,-26 0,27 0,-27 0,26 0,1 0,-27 0,26 0,-26 0,27 0,-27 0,26 0,1 0,-27 0,0 0,0 0,26 0,1 0,-27 0,26 0,1 0,-27 0,0 0,0 0,26 0,-26 0,26 0,-26 0,27 0,-27 0,26 0,1 0,-27 0,26 0,-26 0,27 0,-27 0,-27 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3:43.124"/>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0,'0'0,"26"0,-26 0,0 0,27 0,-27 0,26 0,-26 0,26 0,-26 0,27 0,-1 0,-26 0,27 0,-27 0,26 0,-26 0,27 0,-1 0,-26 0,27 0,-27 0,26 0,-26 0,27 0,-1 0,-26 0,27 0,-27 0,0 0,26 0,-26 0,0 0,0 0,26 0,-26 0,27 0,-27 0,26 0,-26 0,27 0,-27 0,0 0,26 0,-26 0,27 0,-27 0,26 0,-26 0,27 0,-1 0,-26 0,27 0,-27 0,26 0,-26 0,0 0,0 0,26 0,-26 0,27 0,-27 0,0 0,26 0,-26 0,27 0,-27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3:46.68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0,'0'0,"26"0,-26 0,26 0,-26 0,0 0,27 0,-27 0,26 0,-26 0,27 0,-27 0,26 0,1 0,-27 0,26 0,-26 0,27 0,-27 0,26 0,1 0,-27 0,26 0,-26 0,0 0,27 0,-27 0,26 0,-26 0,0 0,26 0,-26 0,0 0,0 0,27 0,-27 0,26 0,-26 0,27 0,-27 0,0 0,26 0,1 0,-27 0,0 0,26 0,-26 0,27 0,-27 0,26 0,-26 0,0 0,0 0,27 0,-27 0,26 0,-26 0,26 0,-26 0,0 0,27 0,-27 0,26 0,-26 0,27 0,-27 0,0 0</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7:07.999"/>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55,'0'0,"27"0,-27 0,26 0,-26 0,27 0,-27-27,0 27,26 0,-26 0,27 0,-27 0,26 0,-26-26,0 26,26 0,1 0,-27 0,26 0,1 0,-27 0,26 0,-26 0,27 0,-1 0,1 0,-27 0,26 0,-26 0,27 0,26 0,-2 0,-24 0,26 0,-27 0,1 0,26 0,-27 0,-26 0,27 0,-1 0,-26 0,53 0,-27 0,-26 0,27 0,-27 0,26 0,1 0,-27 0,26 0,-26 0,27 0,-27 0,0 0,0 0,0 0,0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7:11.834"/>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40,'0'0,"26"0,-26 0,27 0,-27 0,26 0,-26 0,27 0,-1 0,27 0,-27 0,54 0,-54 0,27 0,0 0,0 0,-26 0,-1 0,-26 0,26 0,-26 0,27 0,-1 0,1 0,-1 0,1 0,-27 0,26 0,-26 0,27 0,-1 0,-26 0,27 0,-27 0,0 0,0 0,26 0,-26 0,26 0,-26 0,27 0,-27 0,26 0,1 0,-27 0,26 0,-26 0,27 0,-27 0,26 0,-26 0,27 26,-27-26</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05.772"/>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80,'0'0,"0"-27,0 27,26 0,-26 0,26 0,-26 0,0-26,0 26,27 0,-1-26,1 26,26 0,0 0,0 0,-27 0,27 0,-27 0,-26 0,27 0,26 0,-53 0,53 0,-27 0,-26 0,0 0,0 0,27 0,26 0,-1 26,54-26,-26 0,-54 26,27-26,-53 0,0 0,0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07.595"/>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2,'0'0,"26"0,-26 0,27 0,-27 0,53 0,0 0,26 0,1 0,25 0,-25 0,52 27,0-1,-26 1,26-27,-52 0,-1 0,-52 0,-27 0</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08.876"/>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0 107,'0'0,"27"0,-27-27,0 27,0-26,26 0,53 26,-26 0,0 0,53 0,26 0,80 0,26 26,-53 27,-52-53,-80 26,26 1,-79-27,0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10.469"/>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18,'0'0,"0"0,26 0,1 0,25 0,-25 0,-1 0,1 0,-1 0,-26 0,27 0,-1 0,-26 0,27 0,-27 0,26 0,27 0,0 0,-53 0,26 0,1 0,-27 0,26 0,-26 0,0 0,0 0,27 0,-27 0,26 0,-26 0,27 0,-27 0,0 0,26 0,-26 0,27 0,-27 0,0 0,0 0,26 0,-26 0,0 0,0 0,27 0,-27 0,26 0,-26 0,26 0,-26 0,27 0,-27 0,0 0,26 0,-26 0,27 0,-27 0,26 0,-26 0,27 26,-1-26,27 27,-53-27,27 0,-27 0,0 0,0 26</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04.402"/>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0,'0'0,"26"0,-26 0,26 0,-26 0,27 0,-27 0,0 0,26 0,-26 0,27 0,-27 0,26 0,-26 0,27 0,-1 0,-26 0,27 0,-27 0,0 0,0 0,26 0,-26 0,27 0,-27 0,26 0,-26 0,26 0,1 0,-1 0,-26 0,27 0,-1 0,-26 0,27 0,-27 0,27 0,-27 0,0 0,27 0,-27 0,26 0,1 0,-1 0,-26 0,0 0,0 0,27 0,-27 0,26 0,-26 0,26 0,-26 0,0 0,27 0,-27 0,26 0,-26 0,0 0,27 0,-27 0,26 0,-26 0,27 0,-27 0,26 0,-26 0,0 0,27 0,-27 0,26 0,-26 0,0 0,0 0,27 0,-27 0,26 0,-26 0,26 0,-26 0</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13.884"/>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63,'0'0,"26"0,-26 0,27 0,-27-26,0 26,26 0,-26 0,27 0,-1 0,1 0,-1 0,-26 0,27-27,-1 27,1 0,26 0,-27 0,0 0,27 0,-53 0,27 0,26 0,-27 0,54 27,25-1,-25 0,26-26,-27 0,-53 0,27 0,-26 0,-1 0,-26 0,27 0,-27 0,26 0,1 0,-27 0,26 0,-26 0,27 0,-1 0,0 0,27 0,0 0,-26 0,26 0,0 0,0 0,-1 0,-52 0,53-26,-53 26,27 0,26 0,-27 0,1 0,26 0,-27 0,-26 0</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15.716"/>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0 242,'0'0,"27"0,-27-26,0 26,26 0,27-27,0 1,-27-1,27 27,-26-26,26-1,26 27,27-26,-53 0,26 26,-26 0,0 0,-53 0,26 0,1 0,-27 0,53 0,0 0,26 0,0 0,-26 0,27 0,-27 0,26 0,0 26,1-26,-27 0,0 0,-27 0,27 0,-27 0,1 0,26 0,-53 0,26 0,1-26,-27 26,26 0,1 0,-27-27,0 27,26 0,-26 0,27 0,-27 0,26 0,-26 0,26 0,1 0,-27 0,26 0</inkml:trace>
</inkml:ink>
</file>

<file path=ppt/ink/ink22.xml><?xml version="1.0" encoding="utf-8"?>
<inkml:ink xmlns:inkml="http://www.w3.org/2003/InkML">
  <inkml:definitions>
    <inkml:context xml:id="ctx0">
      <inkml:inkSource xml:id="inkSrc0">
        <inkml:traceFormat>
          <inkml:channel name="X" type="integer" max="21240" units="in"/>
          <inkml:channel name="Y" type="integer" max="15980" units="in"/>
          <inkml:channel name="F" type="integer" max="255" units="dev"/>
        </inkml:traceFormat>
        <inkml:channelProperties>
          <inkml:channelProperty channel="X" name="resolution" value="2574.54541" units="1/in"/>
          <inkml:channelProperty channel="Y" name="resolution" value="2582.41748" units="1/in"/>
          <inkml:channelProperty channel="F" name="resolution" value="INF" units="1/dev"/>
        </inkml:channelProperties>
      </inkml:inkSource>
      <inkml:timestamp xml:id="ts0" timeString="2007-07-08T06:32:46.215"/>
    </inkml:context>
    <inkml:brush xml:id="br0">
      <inkml:brushProperty name="width" value="0.05292" units="cm"/>
      <inkml:brushProperty name="height" value="0.05292" units="cm"/>
      <inkml:brushProperty name="color" value="#003366"/>
      <inkml:brushProperty name="fitToCurve" value="1"/>
    </inkml:brush>
  </inkml:definitions>
  <inkml:trace contextRef="#ctx0" brushRef="#br0">1 1120 10,'0'-2'24,"2"1"-3,-4-2-5,4 4-1,-4-4-5,4 4-1,-4-4-3,4 4 0,-3-2-1,2 2-2,-2 0 1,1 1-2,-1 0 1,1 2-1,-1 0-1,1 1 0,0 0-1,1 0 1,0 6-1,1 4 0,1 1 1,0 2-1,1 1 0,0 3-1,1 3 0,-1 1 1,0-4-1,0-3 0,0 1 1,-1-2-1,-1-3 2,-1-2 0,1-2 1,-2-3-2,1-2 1,-1-1 0,0-3 0,0-1-2,0-1 1,0-1 0,-1-2-2,1-2 1,0-2 0,-2-2 1,1-3-1,0-3 1,-2-1 0,1-3 1,0-1 0,-1-1 1,0 0-1,1 1 1,1-3-1,-1 2 1,1 2-1,2 1 0,0 1 0,1 2-1,2 2 1,-1 0-1,2 4 1,0 1-1,-1 3 0,1-3 0,0 2 0,0-2 1,-1 3-1,0 2 0,1 0 0,-1 0 1,-1 0-1,1 3 0,0 0 0,0 3 1,0-3-1,0 1 1,1 3-1,-1 0 1,1 0 0,-2 1-1,2 2 1,-2 4 0,1 0-1,-1-3 1,1 1-1,-2 10 0,1 0 0,0 3 1,-1-4-1,1 1 1,0 1-2,0 1 1,-2 0-1,2-10 1,-2-2-1,0 0 0,-1 0 1,-1-3-2,-1-1 2,2-1-1,-2-1 1,3 0 0,-3-1-1,2-3 0,2-1 1,-1-2 0,1 0 1,-2-4 0,3-1-1,-3-3 1,2-2 1,-2-1-1,-1 0 0,1-1 0,-1-3-1,1-2-1,0 1 2,1 0-2,-1 1 1,1 0 0,2 1 0,-1-2 0,0 8 0,1-1 0,1 4 1,-2 3-1,2 1 0,0-2 0,-1 3 0,0 2 0,1 0 0,0 3 1,0-2-1,1-1 0,0 0 0,1 6 1,-1-6-1,0 2 0,1 0 0,-2 4 1,0 1-1,0 0 0,-1 5 1,1-4-1,-1 8 1,1 1-1,-1 0 0,2-4 1,0 0-1,1 8 0,0 0 0,-1 4 1,2-4-1,-3 1 0,-1-3 2,0 4-4,-1 0 2,-2-10 0,1-3 0,-2-1-1,1-2 1,0-1-2,0-2 0,-2-4 0,4 2-7,-4-4-30,1-2 1,0-1 1,0-1-1</inkml:trace>
  <inkml:trace contextRef="#ctx0" brushRef="#br0" timeOffset="1683">461 1080 30,'1'3'32,"1"2"-11,-4-4-5,6 5-4,-4-5-4,4 3-1,-3-1-2,3 0-1,-1-2-1,3 0 0,-3-2-1,2 0-1,2-2 1,-1 0-1,-1-3 0,0-2 0,1 0 0,-1-1 0,-1-1 0,0-3 0,-2 1 0,0-2 0,0-2 0,-2 1-1,0-1 1,-2 2 0,-1 1 0,1 4 0,-3-4 0,1 5 0,-1 1-1,-1 5 1,-1 2 0,0 3 0,-1-1-1,-1-1 1,0 7-1,0 0 0,0 5 0,0-7 0,1 5 0,1 0 0,-2 5 0,4 3 0,1-2 0,0 1 0,1 1 0,3 3 0,1-2 0,2-6 0,4-1-1,0 5 2,0 2-1,3-1 0,1-3 0,-1-1 1,3-1 0,-1 1 1,1-3-2,-1-9 1,0-3 0,-2-4 0,-1-1 0,4-2-1,-1-2 0,-1-1-3,-1 1-4,-5 1-29,3-4-2,2-1-3,-3 2 2</inkml:trace>
  <inkml:trace contextRef="#ctx0" brushRef="#br0" timeOffset="2604">715 757 29,'-2'-8'23,"2"3"-3,-3 2-3,4 3-4,-3-3-2,3 3-4,-2-1-2,2 1 0,-1-2-1,1 4-1,-2-2 1,2 1-1,-1 1-1,1 3 0,1 3 0,0 4-1,1 8 0,2 6 0,1 10-1,2 5 1,3 2-1,0-1 0,-1 2 0,2-6 1,-2-5-1,0-9 0,-2-9 0,-2-5 0,-2-4-2,-4-3 0,1-4-3,-4-3-2,2 1-6,-7-6-8,2 1-10,-4-3-5,0-5 2</inkml:trace>
  <inkml:trace contextRef="#ctx0" brushRef="#br0" timeOffset="2965">662 937 13,'-4'-2'27,"1"0"-2,3 3-4,-1-7-6,2 8-2,-1-7-3,3 3-2,-3-2 0,4 3-1,0 0 0,3 3-2,0-5 0,5-3-1,2-1 0,4 2-2,2-5 0,0 1-1,1-6 0,1-1-1,-2 6-2,-3 0-6,-1 1-31,-4 1 0,-1 4-2,-2 1 1</inkml:trace>
  <inkml:trace contextRef="#ctx0" brushRef="#br0" timeOffset="3595">1072 875 17,'1'1'32,"1"0"-8,-4-4-4,6 3-6,-6-3-3,4 4-3,-4-8-2,2 4-1,-2-3-2,0 2 0,-1-1 0,1 3-1,-3-3 0,0 3 0,-1 0-1,0 2 0,-2 1 0,1 0 0,-4 3 0,1 1-1,-1 4 1,-1 0-1,0 4 0,1 2 1,1 4-2,1 4 1,3 0 0,1 1 0,4-2-1,2 0 0,4-4 1,4-4-1,0-4 0,2-6 0,0-1 1,1-9-1,-1-2 1,-1-4-1,-1-2 1,-2-1 0,1-4 0,-2 2 0,1-7 0,-3 4 0,0 2 0,-1-2 0,-2 6 0,2-1 0,-2 3 0,0 2 0,-1 6 0,0 3 0,0-3 1,2 8-1,-1-4 0,1 7 0,0-1 1,1 5-1,1 6 1,2 1 0,-1 6-1,2-1 2,0 1-1,0 1 0,1-2 0,-1-6-1,0-3 1,-1-3 0,-2-2-1,0-5 0,-1 0 0,0-4-1,-1 2-2,-3-6-6,0 1-28,1 0-2,2-1 2</inkml:trace>
  <inkml:trace contextRef="#ctx0" brushRef="#br0" timeOffset="4637">1402 748 30,'0'0'28,"-2"-5"-7,3 5-3,-3-6-5,2 6-2,-3-2-4,3 2-1,-2-1-2,1 1 0,-3-2-2,0 4-1,-2-1 0,0 1 0,-2 0-1,-2 3 1,-1 1-1,0 3 0,0 3 0,1-5-1,0 6 1,1-2 0,2 3 0,2-2 0,3-1-1,4-3 1,2 1-1,4 0 0,2-5 1,2 2-1,3-4 1,-1-3 0,2 2 0,-1-1 0,0 2 1,-2 2-1,0 0 0,-3 0 1,-2 5-1,0 2 1,-4 1 0,-2 2-1,-3-3 0,-2 0 1,-3 1-1,-2 1 0,0-3 1,0-1-1,-2-1 0,-1-2 0,0-3-1,1 2 0,1-1-2,1-6-3,3 6-8,1-6-21,1-1-2,4-4 1</inkml:trace>
  <inkml:trace contextRef="#ctx0" brushRef="#br0" timeOffset="5288">1545 549 22,'0'2'35,"-2"-1"-3,4 6-14,-5-2-4,4 4-6,-1 1-1,2 4-2,0 2 0,3 5-2,0 2 0,2 6 0,2 2-2,2 5 0,1 1-1,1 1 1,-1-2-1,0-5 1,-2-3-1,-1-7 0,-2-2-2,-4-14-3,1-1-7,-6-10-20,-1-2-6,-2-6 0</inkml:trace>
  <inkml:trace contextRef="#ctx0" brushRef="#br0" timeOffset="5578">1478 727 28,'0'1'35,"5"-3"1,-1 2-14,7 0-9,-1-4-2,4 6-3,-1-7-2,3 1-1,0-3-1,1 1 0,2-5-3,-2 3-2,4-1-3,-5-6-7,2 7-28,-2 0 0,-1 4 0,-2 0 0</inkml:trace>
  <inkml:trace contextRef="#ctx0" brushRef="#br0" timeOffset="5929">1932 660 4,'-2'-5'34,"0"-2"-1,-3-1-5,4 3-12,-5-1-4,2 1-3,-4 0-3,2 3-1,-4 1-1,1 2-1,0 3-1,-2 2 0,-1 3-1,2 3 0,-1 3-1,0 2 0,2 0 0,2 2 0,3 0 0,1-1 0,6 1-1,0-4 1,4-3 0,0-3 0,2-3 0,0-5 0,1-3 0,1-3 0,-3-4 0,1-2 0,0 0 0,-2 1 0,0-4 0,0 7 0,0-7 0,-3 0 0,0 0 1,0 2-1,-1-2 0,-1 0 1,-1 6-1,1-5 0,-1 8 0,0 2 1,0 4-1,1 1 1,0 6-1,1 1 0,1 5 1,1-2-1,2 2 1,1 0-1,2 1 1,0-2-1,1-2 1,0-3-1,1-5-2,-3-2-4,3-1-26,-6-2-5,-1-1-3,-3-2 2</inkml:trace>
  <inkml:trace contextRef="#ctx0" brushRef="#br0" timeOffset="6770">2075 406 35,'0'-2'25,"2"3"-2,-5-4-5,5 5-5,-4-3-5,4 3-2,-3-1-2,4 4-1,-2 2-1,1 3-1,1 8-1,1 5 2,2 5-1,1 5 0,3 3 0,1 2 0,0-3-1,2-5 1,-2-3 1,1-7-2,-1-6 0,-2-3 0,-4-7 1,-1-2 0,-2-3-1,-2 1 1,0-5 1,-1 3-1,-2-7 1,2-1-1,-1-4 1,1 0-1,1-4 0,0 1 0,2-2-2,1-2 0,1 3 0,0 1 1,3 1-1,1 2 0,3 3 1,-1 2-1,2 3 2,-1 2-1,2 3 1,1 4 0,-4 4 0,0 2 0,-2 4 0,-4 1 0,-1 2 1,-3 1 0,-3 2-1,-1 0 0,-3 0 2,-3-3-2,-1 0 0,-3-3-1,0-2 1,1-1-1,-1-3-1,2-3-1,1-4-2,2 2-3,6-3-10,0 1-19,3-3-4,0-4 2</inkml:trace>
  <inkml:trace contextRef="#ctx0" brushRef="#br0" timeOffset="7491">2480 435 23,'0'1'34,"1"0"4,-4 0-13,8 7-9,-6-1-6,5 4-4,-2 2-3,3 4 1,0-1-2,1 3 0,1 1 0,-2-2-2,1-2 2,-1-4-1,0 0-2,-3-7-6,1 2-18,-5-6-13,1-2-2,-3-4 2</inkml:trace>
  <inkml:trace contextRef="#ctx0" brushRef="#br0" timeOffset="7812">2474 255 39,'-2'-3'36,"0"-1"1,1 6-14,1-4-15,1 0-7,2 2-6,-4-3-19,4 3-12,1 2-1,0-2 1</inkml:trace>
  <inkml:trace contextRef="#ctx0" brushRef="#br0" timeOffset="8382">2649 162 19,'-1'0'25,"3"4"-5,-3-4-4,4 3-2,-4-4-4,5 4-1,-4 1-1,4 3-2,-2-2 0,4 9-1,-2 0 0,4 4-1,0 1-1,2 11 0,1 1 0,1 3-1,1 1 0,1-2 0,-2-2-1,-2-1-1,1-1 0,-2-8 1,-3-5 0,-2-4 0,-2-2-2,-1-3 0,-1 0-1,-3-6-2,4 2-5,-4-7-19,4-2-13,1-4 2,4-3 0</inkml:trace>
  <inkml:trace contextRef="#ctx0" brushRef="#br0" timeOffset="8773">2921 330 18,'0'0'35,"0"0"3,-2-4-12,4 2-9,-3-2-5,3 11-4,-2 1-2,2 5-2,0 2-1,2 3 1,-2 0-2,4 4-2,-2-1 0,3-5-1,-2-4 0,0-2-3,0-4-1,-2-8-11,2 0-23,-3-5 0,-1-2 1</inkml:trace>
  <inkml:trace contextRef="#ctx0" brushRef="#br0" timeOffset="9063">2799 115 13,'-7'-3'37,"3"1"2,1 2-2,5 2-21,-4-7-7,4 4-3,-3-2-4,2 3-1,2-1-3,-2-5-7,5 0-26,0 7-4,1-1 1</inkml:trace>
  <inkml:trace contextRef="#ctx0" brushRef="#br0" timeOffset="9574">3067 21 11,'-2'-8'32,"3"3"-4,2 2-10,-5 0-4,5 4-4,-4-4-3,3 5-1,-3-1-1,3 6-1,0 0-1,1 9 0,1 3-1,1 8-1,1 7 0,2 2 0,4 0-1,-1-1 1,3 5-1,0-3 0,-1-3 0,0-7 0,-2-5-1,-3-6-1,-2-1-2,-3-3-5,1-5-8,-5-7-19,-1-3 1,-3-3-1</inkml:trace>
  <inkml:trace contextRef="#ctx0" brushRef="#br0" timeOffset="9895">3072 243 9,'-6'-4'32,"2"1"-2,4 3-9,-1-4-7,7 5-4,-4-5-3,6 1-1,-1-5-1,4 5-1,2-8 0,2 2-1,2-1 0,1-1-2,2-3 1,1 4-2,-1-4 1,0 2-1,-2 1 1,-1 3-1,-3 1 1,-2 1-1,-3 1 0,-4 4 0,0 2 1,-2 4-1,-1-1 0,-2 2 1,0 0-1,1 8 1,-1-1-1,0 1 1,1 4-1,2-2 0,1 6 0,1 0 0,0-1 0,3-7 0,2 1 0,-2-4 0,3-3 0,-1-5 1,1-2-2,-2-3 2,2-4-1,-2-2 1,-1-5-1,2 2 1,-3-4-1,0 1 1,-1-4-1,0-4 1,-2-1-1,-2 2 0,2 1 0,-4-1 0,1 4 0,-2 3 1,1 2-1,1 3 0,-2 4 0,2 3 1,-2 4-1,1-1 0,0 4 0,0 3 1,0 5-1,0 3 0,2 6 0,-1 2 0,4 4 0,1 3 0,1 4 0,3 4 0,-1 1 0,2 5-1,-1 0 0,1 0 0,-1-2 1,-1 1-1,-2 1 1,0-8-1,-3-7 1,-1-4 0,-3-6 1,-1-6-2,-3-3 1,-4-4-1,0-7 1,-3 1 1,-3 2 0,1-8-1,-5-1 2,4-2-1,-1-5 1,2-2 1,4-5-2,4 0-1,6-7 0,3 4 0,7-2 0,2 2 0,5 0-1,4 3 2,2 3-1,1 0 2,-2 3-1,-1 2 0,-2 5-1,-3-1-2,-3 4-5,-10 1-29,-1 0-2,-6 0-4,-1 2 3</inkml:trace>
</inkml:ink>
</file>

<file path=ppt/ink/ink23.xml><?xml version="1.0" encoding="utf-8"?>
<inkml:ink xmlns:inkml="http://www.w3.org/2003/InkML">
  <inkml:definitions>
    <inkml:context xml:id="ctx0">
      <inkml:inkSource xml:id="inkSrc0">
        <inkml:traceFormat>
          <inkml:channel name="X" type="integer" max="21240" units="in"/>
          <inkml:channel name="Y" type="integer" max="15980" units="in"/>
          <inkml:channel name="F" type="integer" max="255" units="dev"/>
        </inkml:traceFormat>
        <inkml:channelProperties>
          <inkml:channelProperty channel="X" name="resolution" value="2574.54541" units="1/in"/>
          <inkml:channelProperty channel="Y" name="resolution" value="2582.41748" units="1/in"/>
          <inkml:channelProperty channel="F" name="resolution" value="INF" units="1/dev"/>
        </inkml:channelProperties>
      </inkml:inkSource>
      <inkml:timestamp xml:id="ts0" timeString="2007-07-08T06:33:07.506"/>
    </inkml:context>
    <inkml:brush xml:id="br0">
      <inkml:brushProperty name="width" value="0.05292" units="cm"/>
      <inkml:brushProperty name="height" value="0.05292" units="cm"/>
      <inkml:brushProperty name="color" value="#003366"/>
      <inkml:brushProperty name="fitToCurve" value="1"/>
    </inkml:brush>
  </inkml:definitions>
  <inkml:trace contextRef="#ctx0" brushRef="#br0">6 20 16,'-2'0'32,"-1"-2"-11,5 5-2,-5-5-5,5 4-3,-4-4-4,3 3 0,-1-3-2,1 3-2,-1-2-1,1 1 0,-1-1-2,1 0 1,1-1-1,1 0 0,-1 0-1,2 0 1,0 0-1,3-1 1,0 1 0,0 1 1,0 0-1,1-1 0,0 3 1,3 0 0,-2 0-1,1 1 1,1 2 0,-1-1-1,0 2 2,0 1-1,-2 1 0,1 0-1,-1 1 2,-2 1-2,-1 0 1,1 0 0,-3 2-1,3-2 1,-1 6-1,-2-6 0,1 3 0,0-2 0,2 0 1,-2 0-1,1-1 0,-2 3 0,0-7 0,0 6 1,0-3-1,-2 5 0,0 0 1,1-1-1,-2 3 0,2-1 0,-2 2 1,2-1-1,-2 3 0,0-5 0,3 3 0,-3 0 1,2-1-2,0 1 2,-1-3-1,1 2 0,0-1 0,0 1 0,0-3 0,-1 1 0,2-2 0,-2-3 0,2 2 0,0-1 1,0 0-1,2-3 0,-3 3 0,3-2 0,-2 1 0,1-1 1,-1-1-1,3-2 0,-3 0 1,0 6-1,1-1 0,-2 0 1,3 1 0,-1-1-1,1 1 1,-1 1-1,1 0 0,0-4 1,1-2-1,-1 0 1,-1-1-1,1 2 0,2-3 1,1 2-1,0-1 1,2-1-1,-2-1 1,3 2-1,-2-4 0,3 3 2,-1-2-2,0 0 0,0-2 0,0 1 1,1-1-1,-1-1 1,1 1-1,0-3 0,-1 2 1,1-1-1,-2 1 0,-2-2 1,0 1-1,2-1 0,1 1 0,-2 1 0,0-1 0,-2-1 0,1 0 0,2 1 0,-3-1 0,-2-1 0,-1 2 1,-1 0-1,-1 1 0,0 0 0,0 1 0,-1 2 0,0-2 0,0 3 0,0-1 0,0-1 0,-1 0 1,1 0-1,-1 0 1,-1-2 0,2 4 0,-2-4 0,1 3 0,-2-1 0,2-1 0,-2 2 0,0 0-1,0 1 1,-2 1-1,1 0 0,-5 0 0,4 1 0,-4 0 0,3 1 0,-2-1 0,-1 1 0,3-1 0,-1-1 1,6 1-1,-6 1 0,6-1 0,-5 1 0,4-1 0,1 1 0,-3-1 0,2 2-1,-1-1 1,1 0-1,-2 2 0,2-1 1,-2 1-1,0 1-1,2-1 1,0 1 1,-1-1-1,0 0 1,2 0 0,-1 1 0,1-1-1,-1 0 2,0-1-1,1 0 1,0 1 0,0 1-1,1-1 1,-1 0-1,1 1 2,-1-1-2,1 1 1,1 0-1,-2 0 0,2-1 0,-2 2-1,2 6 1,-1-8 0,0 7 1,1-8-2,-1 6 1,1 0 0,-2-2 1,3 0-2,-1-10 2,0 9-1,-2-8 0,3 9 0,-3-8 0,1 1 0,4 3-1,-5-1 1,7 3 0,-5 0 0,5 0 0,-2 1 0,0 0 0,0-1 0,-1 0 0,1 0 0,-3 0 0,1 0 0,-1-3 0,1 2 0,-1 1 0,1 0 0,-1 0 0,0 0 0,1 0 0,-2-1 0,1 2 1,-1 0-1,2-1 0,-1-1 0,-1 2 0,1 0 0,0 0 0,0 1 0,1-1 0,-2 0 0,0-2 0,0 3 0,1-3 0,0 2 0,-1-2 0,1 0 0,-1 0 1,0 1-1,1 0 0,-1 0 0,0 1 0,0-2 0,1 2 0,-1-2 0,0 2 0,0-1 0,0-1 0,0 0 0,0-4 0,0 4 0,-1-4 0,0 2 0,0-4 1,0 1-1,0 4 0,0 1 0,0 1 0,-1-1 0,1 2 1,-2-1-2,2 3 2,-1-2-1,-1-2 0,-1-2 0,1 0 0,-1-1 0,1 1 0,-1 0 0,-1 2 0,-1-1 0,1 2-1,-1-1-1,0 1 0,-2 0 1,1 2 0,-2-3-1,-1 3 1,0-3 0,-2 0 0,1 0 2,-2 0-1,1 0 0,-2-1 0,3-1 0,0 0 0,0 0 0,2 0 2,-1-1-3,4-2 2,1 1-1,-1-2 0,1 1-1,3-1 1,-3-1-1,2 0 0,1 0 1,-1 0 0,0 1 0,0-1 0,2 0 0,-1 0 1,1 1-2,-2-1 0,2 1-3,0-3-3,5 2-24,-5-2-9,2 0-1,-1-1-2</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08.85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55,'0'0,"0"0,26 0,-26 0,26 0,-26 0,27 0,-27-26,0 26,26 0,-26 0,27 0,-27 0,26 0,-26 0,27 0,-27-27,0 27,26 0,-26 0,27 0,-27 0,26 0,-26 0,27 0,-1 0,-26 0,26 0,54 0,-54 0,-26 0,27 0,-1 0,-26 0,0 0,0 0,27 0,-27 0,26 0,-26 0,27 0,-27 0,26 0,1 0,-27 0,26 0,-26 0,0 0,0 0,26 0,-26 0,27 0,-27 0,26 0,-26 0,53 0,27 0,-54 0,1 0,-27 0,26 0,0 0,1 0,-27 0,0 0,0 0,26 0,-26 0,0 0,27 0,-27 0,0 0,26 0,-26 0,0 0,0 0,27 0,-27 0,26 0,-26 0,27 0,-27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15.86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0,'0'0,"26"0,1 0,-27 0,26 0,-26 0,27 0,-27 0,26 0,0 0,-26 0,27 0,-27 0,26 0,1 0,-1 0,1 0,26 27,-27-27,1 0,-1 0,1 0,-1 0,0 0,27 0,-53 0,27 0,-27 0,26 0,-26 0,27 0,-1 0,-26 0,27 0,-27 0,26 0,-26 0,27 0,-27 0,0 0,26 0,-26 0,26 0,-26 0,0 0,27 0,-27 0,26 0,-26 0,27 0,-27 0,0 0,0 0,26 0,-26 0,27 0,-27 0,26 0,-26 0,27 0,-1 0,-26 0,27 0,-27 0,26 0,-26 0,0 26</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18.322"/>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20,'0'0,"26"0,-26 0,27 0,-27 0,26 0,0 0,-26 0,27 0,-27 0,26 0,-26 0,27 0,-1 0,-26 0,27 0,-27 0,26 0,27 0,-53 0,53 0,-53 0,27 0,-27 0,26 0,-26 0,26 0,1 0,-27 0,26 0,-26 0,0 0,27 0,-27 0,26 0,-26 0,27 0,-27 0,26 0,1 0,-27 0,26 0,-26 0,27 0,-27 0,26 0,0 0,-26 0,27 0,-27 0,26 0,-26 0,27 0,-1 0,-26 0,27 0,-27 0,26 0,-26 0,0 0,0 0,27 0,-27 0,26 0,-26 0,27 0,-27 0,0 0,26 0,-26 0,0 0,0 26</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25.252"/>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0,'26'0,"-26"0,27 0,-27 0,26 0,1 0,-27 0,0 0,26 0,-26 0,27 0,-27 0,0 0,26 0,-26 0,27 0,-27 26,53-26,-27 0,-26 0,0 0,0 0,27 0,-27 0,26 0,-26 0,0 0,26 0,-26 0,27 0,-1 0,1 27,-27-27,26 0,-26 0,0 0,0 0,27 0,-27 0,26 0,-26 0,28 0,-28 0,26 0,1 0,-27 0,26 0,0 0,1 0,-1 0,-26 0,27 0,-1 0,-26 0,27 0,-27 0,26 0,-26 0,27 0,-1 0,-26 0,27 0,-27 0,53 0,-27 0,-26 0,26 0,-26 0,27 0,-1 0,-26 0,0 0,0 0,27 0,-27 0,26 0,-26 26,-26-26,-1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28.246"/>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9,'0'0,"26"0,-26 0,27 0,-27 0,26 0,0 0,1 0,52 0,-52 0,-27 0,26 0,1 0,-27 0,0 0,0 0,26 0,-26 0,27 0,26 0,-27 0,0 27,1-27,-1 26,1 0,-27-26,26 0,1 0,-27 0,27 0,-27 0,0 0,27 0,-1 0,-26 0,0 0,0 0,27 0,-27 0,0 0,0 0,26 0,-26 0,0 0,0 0,26 0,-26 0,0 0,27 0,-27 0,26 0,-26 0,27 0,-27 0,26 0,-26 0,0 0,27 0,-27 0,26 0,1 0,-1 0,1 0,-27 0,53 0,-53 0,26 0,27 0,-27 0,1 0,-27 0,26 0,-52 0,26 0,0 27,-27-27,1 0,26 0,-27 0,27 0,-26 0,26 0,-26 0,-1 0,27 0,-26 0,26 0,-27 0,27 0,-53 0,53 0,-26 0,-1 0,1 0,26 0,-27 0,27 0,-26 0,26 0,-53 0,53 0,-26 0,-1 0,27 0,-26 0,-1 0,27 0,-27 0,27 0,-27 0,27 0,0 26,-26-26,-1 0,27 0,-26 0,26 0,-27 0,27 0,-26 0,0 0,26 0,0 0,-27 0,1 0,26 0,-27 0,27 0,-26 0,26 0,-27 0,1 0,26 0,0 0,-27 0,1 0,26 0,-27 0,27 0,-26 0,26 0,-27 0,1 0,26 0,-26 0,26 0,-27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34.636"/>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0,'27'0,"-27"0,26 0,-26 0,27 0,-27 0,26 0,1 0,-27 0,26 0,-26 0,26 0,-26 0,27 0,-1 0,-26 0,27 0,-27 0,26 0,-26 0,27 0,-1 0,-26 0,27 0,-27 0,0 0,0 0,26 0,-26 0,27 0,-27 0,26 0,-26 0,26 0,1 0,-27 0,26 0,-26 0,26 0,-26 0,26 0,1 0,-27 0,26 0,-26 0,27 0,-27 0,0 0,26 0,-26 0,27 0,-27 0,26 0,-26 0,27 0,-1 0,-26 0,26 0,-26 0,27 0,-27 0,26 0,1 0,-27 0,26 0,-26 0,27 0,-27 0,0 0,0 0,26 0,-26 0,0 0,0 0,27 0,-27 0,26 0,-26 0,27 0,-27 0,26 0,-52 0,26 0,-27 0,1 0,26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38.56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0,'0'0,"26"0,-26 0,27 0,-27 0,26 0,-26 0,27 0,-1 0,-26 0,27 0,-27 0,26 0,-26 0,26 0,1 0,-27 0,26 0,1 0,-1 0,-26 0,27 0,-27 0,26 0,-26 0,27 0,-1 0,-26 0,27 0,-27 0,26 0,-26 0,26 0,-26 0,27 0,-1 0,-26 0,27 0,-27 0,26 0,-26 0,27 0,-1 0,-26 0,27 0,-1 0,1 0,-27 0,26 0,-26 0,27 0,-27 0,26 0,0 0,1 0,-1 0,1 0,-27 0,26 0,-26 0,27 0,-27 0,26 0,1 0,-27 0,26 0,-26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10/20/2017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26627"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09793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p:cNvSpPr>
          <p:nvPr>
            <p:ph type="sldImg"/>
          </p:nvPr>
        </p:nvSpPr>
        <p:spPr bwMode="auto">
          <a:xfrm>
            <a:off x="404813" y="585788"/>
            <a:ext cx="6072187" cy="3416300"/>
          </a:xfr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515939" y="4346577"/>
            <a:ext cx="5908675" cy="41116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03409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DC289A4-427A-4761-833B-371F98D970A1}"/>
              </a:ext>
            </a:extLst>
          </p:cNvPr>
          <p:cNvSpPr>
            <a:spLocks noGrp="1" noChangeArrowheads="1"/>
          </p:cNvSpPr>
          <p:nvPr>
            <p:ph type="sldNum" sz="quarter" idx="5"/>
          </p:nvPr>
        </p:nvSpPr>
        <p:spPr>
          <a:noFill/>
        </p:spPr>
        <p:txBody>
          <a:bodyPr/>
          <a:lstStyle>
            <a:lvl1pPr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spcBef>
                <a:spcPct val="0"/>
              </a:spcBef>
              <a:buClrTx/>
              <a:buSzTx/>
              <a:buFontTx/>
              <a:buNone/>
            </a:pPr>
            <a:fld id="{7896E61A-D261-484C-9185-A4856C7D9E9A}" type="slidenum">
              <a:rPr lang="en-US" altLang="en-US" sz="1300" b="0">
                <a:solidFill>
                  <a:schemeClr val="tx1"/>
                </a:solidFill>
                <a:latin typeface="Arial" panose="020B0604020202020204" pitchFamily="34" charset="0"/>
              </a:rPr>
              <a:pPr>
                <a:spcBef>
                  <a:spcPct val="0"/>
                </a:spcBef>
                <a:buClrTx/>
                <a:buSzTx/>
                <a:buFontTx/>
                <a:buNone/>
              </a:pPr>
              <a:t>15</a:t>
            </a:fld>
            <a:endParaRPr lang="en-US" altLang="en-US" sz="1300" b="0">
              <a:solidFill>
                <a:schemeClr val="tx1"/>
              </a:solidFill>
              <a:latin typeface="Arial" panose="020B0604020202020204" pitchFamily="34" charset="0"/>
            </a:endParaRPr>
          </a:p>
        </p:txBody>
      </p:sp>
      <p:sp>
        <p:nvSpPr>
          <p:cNvPr id="14339" name="Rectangle 2">
            <a:extLst>
              <a:ext uri="{FF2B5EF4-FFF2-40B4-BE49-F238E27FC236}">
                <a16:creationId xmlns:a16="http://schemas.microsoft.com/office/drawing/2014/main" id="{E6230CCB-635D-40F6-82B6-53B3B7D68691}"/>
              </a:ext>
            </a:extLst>
          </p:cNvPr>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24" tIns="46973" rIns="95624" bIns="46973"/>
          <a:lstStyle/>
          <a:p>
            <a:pPr eaLnBrk="1" hangingPunct="1"/>
            <a:endParaRPr lang="en-US" altLang="en-US"/>
          </a:p>
        </p:txBody>
      </p:sp>
      <p:sp>
        <p:nvSpPr>
          <p:cNvPr id="14340" name="Rectangle 3">
            <a:extLst>
              <a:ext uri="{FF2B5EF4-FFF2-40B4-BE49-F238E27FC236}">
                <a16:creationId xmlns:a16="http://schemas.microsoft.com/office/drawing/2014/main" id="{9F0E8F93-7A0E-4B2E-A72D-6CEA9649E549}"/>
              </a:ext>
            </a:extLst>
          </p:cNvPr>
          <p:cNvSpPr>
            <a:spLocks noRot="1" noChangeArrowheads="1" noTextEdit="1"/>
          </p:cNvSpPr>
          <p:nvPr>
            <p:ph type="sldImg"/>
          </p:nvPr>
        </p:nvSpPr>
        <p:spPr>
          <a:xfrm>
            <a:off x="428625" y="727075"/>
            <a:ext cx="6459538" cy="3633788"/>
          </a:xfrm>
          <a:ln w="12700" cap="flat">
            <a:solidFill>
              <a:schemeClr val="tx1"/>
            </a:solidFill>
          </a:ln>
        </p:spPr>
      </p:sp>
    </p:spTree>
    <p:extLst>
      <p:ext uri="{BB962C8B-B14F-4D97-AF65-F5344CB8AC3E}">
        <p14:creationId xmlns:p14="http://schemas.microsoft.com/office/powerpoint/2010/main" val="413392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a:t>
            </a:r>
            <a:r>
              <a:rPr lang="en-US" baseline="0" dirty="0"/>
              <a:t> gate will have 1 if both of them are negative. </a:t>
            </a:r>
          </a:p>
          <a:p>
            <a:r>
              <a:rPr lang="en-US" baseline="0" dirty="0"/>
              <a:t>When the data comes in, the change will happen with a delay of delta </a:t>
            </a:r>
            <a:r>
              <a:rPr lang="el-GR" i="1" baseline="0" dirty="0">
                <a:latin typeface="+mj-lt"/>
              </a:rPr>
              <a:t>Δτ</a:t>
            </a:r>
            <a:r>
              <a:rPr lang="en-US" baseline="0" dirty="0"/>
              <a:t>. This delay of one simple component may not be significant, but with more logical circuits(components) to be connected, the delay can add up. If the add up goes beyond the clock pulse length, there may be problems with the output since all computer uses the same clocks to control everything. </a:t>
            </a:r>
            <a:endParaRPr lang="en-SG" dirty="0"/>
          </a:p>
        </p:txBody>
      </p:sp>
      <p:sp>
        <p:nvSpPr>
          <p:cNvPr id="4" name="Slide Number Placeholder 3"/>
          <p:cNvSpPr>
            <a:spLocks noGrp="1"/>
          </p:cNvSpPr>
          <p:nvPr>
            <p:ph type="sldNum" sz="quarter" idx="10"/>
          </p:nvPr>
        </p:nvSpPr>
        <p:spPr/>
        <p:txBody>
          <a:bodyPr/>
          <a:lstStyle/>
          <a:p>
            <a:pPr>
              <a:defRPr/>
            </a:pPr>
            <a:fld id="{D392B36D-34B5-45B1-899F-BEC9AE2ED563}" type="slidenum">
              <a:rPr lang="zh-TW" altLang="en-GB" smtClean="0"/>
              <a:pPr>
                <a:defRPr/>
              </a:pPr>
              <a:t>17</a:t>
            </a:fld>
            <a:endParaRPr lang="en-GB" altLang="zh-TW"/>
          </a:p>
        </p:txBody>
      </p:sp>
    </p:spTree>
    <p:extLst>
      <p:ext uri="{BB962C8B-B14F-4D97-AF65-F5344CB8AC3E}">
        <p14:creationId xmlns:p14="http://schemas.microsoft.com/office/powerpoint/2010/main" val="391543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 stands for</a:t>
            </a:r>
            <a:r>
              <a:rPr lang="en-US" baseline="0" dirty="0"/>
              <a:t> “set” and “reset”.  In this circuit,  S and R are allowed to have only three value, 01, 10, or 00.  That is, logically we do not allow the system to both set and reset at the same time.  You can imagine that both the set and reset input are pulse triggers.  In normal state, they have the value of 00.  In this case, the output of Q(and thus Q’) is dependent on the previous state.  If it is set:10, the system’s output will be 1(even if later it become idle again, 00).  If it is reset:01, the system’s output will be 0.  If you look close, you will see that it takes two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delay to have the state changed(yet, Q’ takes only one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  When it is reset, it takes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kumimoji="1" lang="en-US" sz="1200" i="0" kern="1200" baseline="0" dirty="0">
                <a:solidFill>
                  <a:schemeClr val="tx1"/>
                </a:solidFill>
                <a:latin typeface="Times New Roman" pitchFamily="18" charset="0"/>
                <a:ea typeface="新細明體" pitchFamily="18" charset="-120"/>
                <a:cs typeface="+mn-cs"/>
              </a:rPr>
              <a:t>to change the state of Q, but it takes two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kumimoji="1" lang="en-US" sz="1200" i="0" kern="1200" baseline="0" dirty="0">
                <a:solidFill>
                  <a:schemeClr val="tx1"/>
                </a:solidFill>
                <a:latin typeface="Times New Roman" pitchFamily="18" charset="0"/>
                <a:ea typeface="新細明體" pitchFamily="18" charset="-120"/>
                <a:cs typeface="+mn-cs"/>
              </a:rPr>
              <a:t>to change the state of Q’ .</a:t>
            </a:r>
          </a:p>
          <a:p>
            <a:endParaRPr kumimoji="1" lang="en-US" sz="1200" i="0" kern="1200" baseline="0" dirty="0">
              <a:solidFill>
                <a:schemeClr val="tx1"/>
              </a:solidFill>
              <a:latin typeface="Times New Roman" pitchFamily="18" charset="0"/>
              <a:ea typeface="新細明體" pitchFamily="18" charset="-120"/>
              <a:cs typeface="+mn-cs"/>
            </a:endParaRPr>
          </a:p>
          <a:p>
            <a:r>
              <a:rPr kumimoji="1" lang="en-US" sz="1200" i="0" kern="1200" baseline="0" dirty="0">
                <a:solidFill>
                  <a:schemeClr val="tx1"/>
                </a:solidFill>
                <a:latin typeface="Times New Roman" pitchFamily="18" charset="0"/>
                <a:ea typeface="新細明體" pitchFamily="18" charset="-120"/>
                <a:cs typeface="+mn-cs"/>
              </a:rPr>
              <a:t>Note: For simplicity, negation of Q can be written as Q’. (or you can also use Q_ )</a:t>
            </a:r>
          </a:p>
          <a:p>
            <a:endParaRPr kumimoji="1" lang="en-US" sz="1200" i="0" kern="1200" baseline="0" dirty="0">
              <a:solidFill>
                <a:schemeClr val="tx1"/>
              </a:solidFill>
              <a:latin typeface="Times New Roman" pitchFamily="18" charset="0"/>
              <a:ea typeface="新細明體" pitchFamily="18" charset="-120"/>
              <a:cs typeface="+mn-cs"/>
            </a:endParaRPr>
          </a:p>
          <a:p>
            <a:r>
              <a:rPr kumimoji="1" lang="en-US" sz="1200" i="0" kern="1200" baseline="0" dirty="0">
                <a:solidFill>
                  <a:schemeClr val="tx1"/>
                </a:solidFill>
                <a:latin typeface="Times New Roman" pitchFamily="18" charset="0"/>
                <a:ea typeface="新細明體" pitchFamily="18" charset="-120"/>
                <a:cs typeface="+mn-cs"/>
              </a:rPr>
              <a:t>The name Flip-flop comes from the fact that the two NOR gates are crisscrossed like the flip-flop slippers.  It is also called a latch, because it will not change unless you explicitly change them. Sometimes, we also call this bi-stable circuit as it uses the crisscross to make a stable output on its own(with power on).   It works only for one bit of data.  If you have group of data, you need a group of latches.</a:t>
            </a:r>
            <a:endParaRPr lang="en-SG" dirty="0"/>
          </a:p>
        </p:txBody>
      </p:sp>
      <p:sp>
        <p:nvSpPr>
          <p:cNvPr id="4" name="Slide Number Placeholder 3"/>
          <p:cNvSpPr>
            <a:spLocks noGrp="1"/>
          </p:cNvSpPr>
          <p:nvPr>
            <p:ph type="sldNum" sz="quarter" idx="10"/>
          </p:nvPr>
        </p:nvSpPr>
        <p:spPr/>
        <p:txBody>
          <a:bodyPr/>
          <a:lstStyle/>
          <a:p>
            <a:pPr>
              <a:defRPr/>
            </a:pPr>
            <a:fld id="{D392B36D-34B5-45B1-899F-BEC9AE2ED563}" type="slidenum">
              <a:rPr lang="zh-TW" altLang="en-GB" smtClean="0"/>
              <a:pPr>
                <a:defRPr/>
              </a:pPr>
              <a:t>18</a:t>
            </a:fld>
            <a:endParaRPr lang="en-GB" altLang="zh-TW"/>
          </a:p>
        </p:txBody>
      </p:sp>
    </p:spTree>
    <p:extLst>
      <p:ext uri="{BB962C8B-B14F-4D97-AF65-F5344CB8AC3E}">
        <p14:creationId xmlns:p14="http://schemas.microsoft.com/office/powerpoint/2010/main" val="381415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F8DDBA9-3840-4CBE-82F1-A686B2530D8F}"/>
              </a:ext>
            </a:extLst>
          </p:cNvPr>
          <p:cNvSpPr>
            <a:spLocks noGrp="1" noChangeArrowheads="1"/>
          </p:cNvSpPr>
          <p:nvPr>
            <p:ph type="sldNum" sz="quarter" idx="5"/>
          </p:nvPr>
        </p:nvSpPr>
        <p:spPr>
          <a:noFill/>
        </p:spPr>
        <p:txBody>
          <a:bodyPr/>
          <a:lstStyle>
            <a:lvl1pPr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spcBef>
                <a:spcPct val="0"/>
              </a:spcBef>
              <a:buClrTx/>
              <a:buSzTx/>
              <a:buFontTx/>
              <a:buNone/>
            </a:pPr>
            <a:fld id="{FD14E336-637F-43D9-A2D3-5B3638F218DD}" type="slidenum">
              <a:rPr lang="en-US" altLang="en-US" sz="1300" b="0">
                <a:solidFill>
                  <a:schemeClr val="tx1"/>
                </a:solidFill>
                <a:latin typeface="Arial" panose="020B0604020202020204" pitchFamily="34" charset="0"/>
              </a:rPr>
              <a:pPr>
                <a:spcBef>
                  <a:spcPct val="0"/>
                </a:spcBef>
                <a:buClrTx/>
                <a:buSzTx/>
                <a:buFontTx/>
                <a:buNone/>
              </a:pPr>
              <a:t>22</a:t>
            </a:fld>
            <a:endParaRPr lang="en-US" altLang="en-US" sz="1300" b="0">
              <a:solidFill>
                <a:schemeClr val="tx1"/>
              </a:solidFill>
              <a:latin typeface="Arial" panose="020B0604020202020204" pitchFamily="34" charset="0"/>
            </a:endParaRPr>
          </a:p>
        </p:txBody>
      </p:sp>
      <p:sp>
        <p:nvSpPr>
          <p:cNvPr id="22531" name="Rectangle 2">
            <a:extLst>
              <a:ext uri="{FF2B5EF4-FFF2-40B4-BE49-F238E27FC236}">
                <a16:creationId xmlns:a16="http://schemas.microsoft.com/office/drawing/2014/main" id="{8DF1DA00-BEAE-4402-891A-D91CEA3B6E35}"/>
              </a:ext>
            </a:extLst>
          </p:cNvPr>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24" tIns="46973" rIns="95624" bIns="46973"/>
          <a:lstStyle/>
          <a:p>
            <a:pPr eaLnBrk="1" hangingPunct="1"/>
            <a:endParaRPr lang="en-US" altLang="en-US"/>
          </a:p>
        </p:txBody>
      </p:sp>
      <p:sp>
        <p:nvSpPr>
          <p:cNvPr id="22532" name="Rectangle 3">
            <a:extLst>
              <a:ext uri="{FF2B5EF4-FFF2-40B4-BE49-F238E27FC236}">
                <a16:creationId xmlns:a16="http://schemas.microsoft.com/office/drawing/2014/main" id="{F67CEB07-08C4-40A7-B64B-502772F724F9}"/>
              </a:ext>
            </a:extLst>
          </p:cNvPr>
          <p:cNvSpPr>
            <a:spLocks noRot="1" noChangeArrowheads="1" noTextEdit="1"/>
          </p:cNvSpPr>
          <p:nvPr>
            <p:ph type="sldImg"/>
          </p:nvPr>
        </p:nvSpPr>
        <p:spPr>
          <a:xfrm>
            <a:off x="428625" y="727075"/>
            <a:ext cx="6459538" cy="3633788"/>
          </a:xfrm>
          <a:ln w="12700" cap="flat">
            <a:solidFill>
              <a:schemeClr val="tx1"/>
            </a:solidFill>
          </a:ln>
        </p:spPr>
      </p:sp>
    </p:spTree>
    <p:extLst>
      <p:ext uri="{BB962C8B-B14F-4D97-AF65-F5344CB8AC3E}">
        <p14:creationId xmlns:p14="http://schemas.microsoft.com/office/powerpoint/2010/main" val="269250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4E6EF45-5A2B-4945-8F7A-44FAA23D827A}"/>
              </a:ext>
            </a:extLst>
          </p:cNvPr>
          <p:cNvSpPr>
            <a:spLocks noGrp="1" noChangeArrowheads="1"/>
          </p:cNvSpPr>
          <p:nvPr>
            <p:ph type="sldNum" sz="quarter" idx="5"/>
          </p:nvPr>
        </p:nvSpPr>
        <p:spPr>
          <a:noFill/>
        </p:spPr>
        <p:txBody>
          <a:bodyPr/>
          <a:lstStyle>
            <a:lvl1pPr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spcBef>
                <a:spcPct val="0"/>
              </a:spcBef>
              <a:buClrTx/>
              <a:buSzTx/>
              <a:buFontTx/>
              <a:buNone/>
            </a:pPr>
            <a:fld id="{6E0E1AF4-71ED-44AA-A8EF-475FDBDA1312}" type="slidenum">
              <a:rPr lang="en-US" altLang="en-US" sz="1300" b="0">
                <a:solidFill>
                  <a:schemeClr val="tx1"/>
                </a:solidFill>
                <a:latin typeface="Arial" panose="020B0604020202020204" pitchFamily="34" charset="0"/>
              </a:rPr>
              <a:pPr>
                <a:spcBef>
                  <a:spcPct val="0"/>
                </a:spcBef>
                <a:buClrTx/>
                <a:buSzTx/>
                <a:buFontTx/>
                <a:buNone/>
              </a:pPr>
              <a:t>23</a:t>
            </a:fld>
            <a:endParaRPr lang="en-US" altLang="en-US" sz="1300" b="0">
              <a:solidFill>
                <a:schemeClr val="tx1"/>
              </a:solidFill>
              <a:latin typeface="Arial" panose="020B0604020202020204" pitchFamily="34" charset="0"/>
            </a:endParaRPr>
          </a:p>
        </p:txBody>
      </p:sp>
      <p:sp>
        <p:nvSpPr>
          <p:cNvPr id="24579" name="Rectangle 2">
            <a:extLst>
              <a:ext uri="{FF2B5EF4-FFF2-40B4-BE49-F238E27FC236}">
                <a16:creationId xmlns:a16="http://schemas.microsoft.com/office/drawing/2014/main" id="{908A4316-3648-41F4-BBE1-EDC2069B7D03}"/>
              </a:ext>
            </a:extLst>
          </p:cNvPr>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24" tIns="46973" rIns="95624" bIns="46973"/>
          <a:lstStyle/>
          <a:p>
            <a:pPr eaLnBrk="1" hangingPunct="1"/>
            <a:endParaRPr lang="en-US" altLang="en-US"/>
          </a:p>
        </p:txBody>
      </p:sp>
      <p:sp>
        <p:nvSpPr>
          <p:cNvPr id="24580" name="Rectangle 3">
            <a:extLst>
              <a:ext uri="{FF2B5EF4-FFF2-40B4-BE49-F238E27FC236}">
                <a16:creationId xmlns:a16="http://schemas.microsoft.com/office/drawing/2014/main" id="{C763D9AB-8991-4242-A710-AF7A0CB00BE6}"/>
              </a:ext>
            </a:extLst>
          </p:cNvPr>
          <p:cNvSpPr>
            <a:spLocks noRot="1" noChangeArrowheads="1" noTextEdit="1"/>
          </p:cNvSpPr>
          <p:nvPr>
            <p:ph type="sldImg"/>
          </p:nvPr>
        </p:nvSpPr>
        <p:spPr>
          <a:xfrm>
            <a:off x="963613" y="327025"/>
            <a:ext cx="5567362" cy="3132138"/>
          </a:xfrm>
          <a:ln w="12700" cap="flat">
            <a:solidFill>
              <a:schemeClr val="tx1"/>
            </a:solidFill>
          </a:ln>
        </p:spPr>
      </p:sp>
    </p:spTree>
    <p:extLst>
      <p:ext uri="{BB962C8B-B14F-4D97-AF65-F5344CB8AC3E}">
        <p14:creationId xmlns:p14="http://schemas.microsoft.com/office/powerpoint/2010/main" val="135813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1CF87D0-F15F-457D-B81D-E650EE7CD288}"/>
              </a:ext>
            </a:extLst>
          </p:cNvPr>
          <p:cNvSpPr>
            <a:spLocks noGrp="1" noChangeArrowheads="1"/>
          </p:cNvSpPr>
          <p:nvPr>
            <p:ph type="sldNum" sz="quarter" idx="5"/>
          </p:nvPr>
        </p:nvSpPr>
        <p:spPr>
          <a:noFill/>
        </p:spPr>
        <p:txBody>
          <a:bodyPr/>
          <a:lstStyle>
            <a:lvl1pPr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spcBef>
                <a:spcPct val="0"/>
              </a:spcBef>
              <a:buClrTx/>
              <a:buSzTx/>
              <a:buFontTx/>
              <a:buNone/>
            </a:pPr>
            <a:fld id="{2CD6C71C-0C0E-4C0F-91AA-3267A52E37C3}" type="slidenum">
              <a:rPr lang="en-US" altLang="en-US" sz="1300" b="0">
                <a:solidFill>
                  <a:schemeClr val="tx1"/>
                </a:solidFill>
                <a:latin typeface="Arial" panose="020B0604020202020204" pitchFamily="34" charset="0"/>
              </a:rPr>
              <a:pPr>
                <a:spcBef>
                  <a:spcPct val="0"/>
                </a:spcBef>
                <a:buClrTx/>
                <a:buSzTx/>
                <a:buFontTx/>
                <a:buNone/>
              </a:pPr>
              <a:t>24</a:t>
            </a:fld>
            <a:endParaRPr lang="en-US" altLang="en-US" sz="1300" b="0">
              <a:solidFill>
                <a:schemeClr val="tx1"/>
              </a:solidFill>
              <a:latin typeface="Arial" panose="020B0604020202020204" pitchFamily="34" charset="0"/>
            </a:endParaRPr>
          </a:p>
        </p:txBody>
      </p:sp>
      <p:sp>
        <p:nvSpPr>
          <p:cNvPr id="26627" name="Rectangle 2">
            <a:extLst>
              <a:ext uri="{FF2B5EF4-FFF2-40B4-BE49-F238E27FC236}">
                <a16:creationId xmlns:a16="http://schemas.microsoft.com/office/drawing/2014/main" id="{20D68FC9-A12C-4A29-B008-AD06AAF1A450}"/>
              </a:ext>
            </a:extLst>
          </p:cNvPr>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24" tIns="46973" rIns="95624" bIns="46973"/>
          <a:lstStyle/>
          <a:p>
            <a:pPr eaLnBrk="1" hangingPunct="1"/>
            <a:endParaRPr lang="en-US" altLang="en-US"/>
          </a:p>
        </p:txBody>
      </p:sp>
      <p:sp>
        <p:nvSpPr>
          <p:cNvPr id="26628" name="Rectangle 3">
            <a:extLst>
              <a:ext uri="{FF2B5EF4-FFF2-40B4-BE49-F238E27FC236}">
                <a16:creationId xmlns:a16="http://schemas.microsoft.com/office/drawing/2014/main" id="{21D6EBCA-3F05-46CD-8B2E-E95C33CD7B8F}"/>
              </a:ext>
            </a:extLst>
          </p:cNvPr>
          <p:cNvSpPr>
            <a:spLocks noRot="1" noChangeArrowheads="1" noTextEdit="1"/>
          </p:cNvSpPr>
          <p:nvPr>
            <p:ph type="sldImg"/>
          </p:nvPr>
        </p:nvSpPr>
        <p:spPr>
          <a:xfrm>
            <a:off x="428625" y="727075"/>
            <a:ext cx="6459538" cy="3633788"/>
          </a:xfrm>
          <a:ln w="12700" cap="flat">
            <a:solidFill>
              <a:schemeClr val="tx1"/>
            </a:solidFill>
          </a:ln>
        </p:spPr>
      </p:sp>
    </p:spTree>
    <p:extLst>
      <p:ext uri="{BB962C8B-B14F-4D97-AF65-F5344CB8AC3E}">
        <p14:creationId xmlns:p14="http://schemas.microsoft.com/office/powerpoint/2010/main" val="114871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with</a:t>
            </a:r>
            <a:r>
              <a:rPr lang="en-US" baseline="0" dirty="0"/>
              <a:t> the simple SR FF is that the output will change after either one or two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delay.  In other words, there is no timing control over when the output can change. This makes difficult to be used directly unless it is collect direct input(like the program assignment to collect input signal).  </a:t>
            </a:r>
          </a:p>
          <a:p>
            <a:endParaRPr lang="en-US" baseline="0" dirty="0"/>
          </a:p>
          <a:p>
            <a:endParaRPr lang="en-SG" dirty="0"/>
          </a:p>
        </p:txBody>
      </p:sp>
      <p:sp>
        <p:nvSpPr>
          <p:cNvPr id="4" name="Slide Number Placeholder 3"/>
          <p:cNvSpPr>
            <a:spLocks noGrp="1"/>
          </p:cNvSpPr>
          <p:nvPr>
            <p:ph type="sldNum" sz="quarter" idx="10"/>
          </p:nvPr>
        </p:nvSpPr>
        <p:spPr/>
        <p:txBody>
          <a:bodyPr/>
          <a:lstStyle/>
          <a:p>
            <a:pPr>
              <a:defRPr/>
            </a:pPr>
            <a:fld id="{D392B36D-34B5-45B1-899F-BEC9AE2ED563}" type="slidenum">
              <a:rPr lang="zh-TW" altLang="en-GB" smtClean="0"/>
              <a:pPr>
                <a:defRPr/>
              </a:pPr>
              <a:t>26</a:t>
            </a:fld>
            <a:endParaRPr lang="en-GB" altLang="zh-TW"/>
          </a:p>
        </p:txBody>
      </p:sp>
    </p:spTree>
    <p:extLst>
      <p:ext uri="{BB962C8B-B14F-4D97-AF65-F5344CB8AC3E}">
        <p14:creationId xmlns:p14="http://schemas.microsoft.com/office/powerpoint/2010/main" val="120725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Supposedly,</a:t>
            </a:r>
            <a:r>
              <a:rPr lang="en-US" baseline="0" dirty="0"/>
              <a:t> the change will happen after three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delays if you count the AND gate. If this and gate delay is ignored(consider it only for synchronization purpose), you can still approximate it using two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delays.  </a:t>
            </a:r>
            <a:endParaRPr lang="en-SG" dirty="0"/>
          </a:p>
        </p:txBody>
      </p:sp>
      <p:sp>
        <p:nvSpPr>
          <p:cNvPr id="4" name="Slide Number Placeholder 3"/>
          <p:cNvSpPr>
            <a:spLocks noGrp="1"/>
          </p:cNvSpPr>
          <p:nvPr>
            <p:ph type="sldNum" sz="quarter" idx="10"/>
          </p:nvPr>
        </p:nvSpPr>
        <p:spPr/>
        <p:txBody>
          <a:bodyPr/>
          <a:lstStyle/>
          <a:p>
            <a:pPr>
              <a:defRPr/>
            </a:pPr>
            <a:fld id="{D392B36D-34B5-45B1-899F-BEC9AE2ED563}" type="slidenum">
              <a:rPr lang="zh-TW" altLang="en-GB" smtClean="0"/>
              <a:pPr>
                <a:defRPr/>
              </a:pPr>
              <a:t>27</a:t>
            </a:fld>
            <a:endParaRPr lang="en-GB" altLang="zh-TW"/>
          </a:p>
        </p:txBody>
      </p:sp>
    </p:spTree>
    <p:extLst>
      <p:ext uri="{BB962C8B-B14F-4D97-AF65-F5344CB8AC3E}">
        <p14:creationId xmlns:p14="http://schemas.microsoft.com/office/powerpoint/2010/main" val="208872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a:t>
            </a:r>
            <a:r>
              <a:rPr lang="en-US" baseline="0" dirty="0"/>
              <a:t> we may have a data line that is either 0 or 1.  In this case, we don’t have two input data. Rather it is one input data which is either 0 or 1, say for writing the data into a register.  In this case, we can have a so called clocked D Flip-flop (stands for data latch).  Since the D FF has both the and gate and Negation, it is normally considered a full gate delay. So, a D FF is considered to have either two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kumimoji="1" lang="en-US" sz="1200" i="0" kern="1200" baseline="0" dirty="0">
                <a:solidFill>
                  <a:schemeClr val="tx1"/>
                </a:solidFill>
                <a:latin typeface="Times New Roman" pitchFamily="18" charset="0"/>
                <a:ea typeface="新細明體" pitchFamily="18" charset="-120"/>
                <a:cs typeface="+mn-cs"/>
              </a:rPr>
              <a:t>or t</a:t>
            </a:r>
            <a:r>
              <a:rPr lang="en-US" baseline="0" dirty="0"/>
              <a:t>hree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delay.</a:t>
            </a:r>
            <a:endParaRPr lang="en-SG" dirty="0"/>
          </a:p>
        </p:txBody>
      </p:sp>
      <p:sp>
        <p:nvSpPr>
          <p:cNvPr id="4" name="Slide Number Placeholder 3"/>
          <p:cNvSpPr>
            <a:spLocks noGrp="1"/>
          </p:cNvSpPr>
          <p:nvPr>
            <p:ph type="sldNum" sz="quarter" idx="10"/>
          </p:nvPr>
        </p:nvSpPr>
        <p:spPr/>
        <p:txBody>
          <a:bodyPr/>
          <a:lstStyle/>
          <a:p>
            <a:pPr>
              <a:defRPr/>
            </a:pPr>
            <a:fld id="{D392B36D-34B5-45B1-899F-BEC9AE2ED563}" type="slidenum">
              <a:rPr lang="zh-TW" altLang="en-GB" smtClean="0"/>
              <a:pPr>
                <a:defRPr/>
              </a:pPr>
              <a:t>28</a:t>
            </a:fld>
            <a:endParaRPr lang="en-GB" altLang="zh-TW"/>
          </a:p>
        </p:txBody>
      </p:sp>
    </p:spTree>
    <p:extLst>
      <p:ext uri="{BB962C8B-B14F-4D97-AF65-F5344CB8AC3E}">
        <p14:creationId xmlns:p14="http://schemas.microsoft.com/office/powerpoint/2010/main" val="31078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28675"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7566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072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05362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2771"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427585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4819"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16031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166125" y="588119"/>
            <a:ext cx="4539781" cy="3416096"/>
          </a:xfrm>
          <a:prstGeom prst="rect">
            <a:avLst/>
          </a:prstGeom>
          <a:solidFill>
            <a:srgbClr val="FFFFFF"/>
          </a:solidFill>
          <a:ln w="9525">
            <a:solidFill>
              <a:srgbClr val="000000"/>
            </a:solidFill>
            <a:miter lim="800000"/>
            <a:headEnd/>
            <a:tailEnd/>
          </a:ln>
          <a:effectLst/>
        </p:spPr>
        <p:txBody>
          <a:bodyPr wrap="none" lIns="89959" tIns="44979" rIns="89959" bIns="44979" anchor="ctr">
            <a:prstTxWarp prst="textNoShape">
              <a:avLst/>
            </a:prstTxWarp>
          </a:bodyPr>
          <a:lstStyle/>
          <a:p>
            <a:endParaRPr lang="en-US"/>
          </a:p>
        </p:txBody>
      </p:sp>
      <p:sp>
        <p:nvSpPr>
          <p:cNvPr id="32770" name="Text Box 2"/>
          <p:cNvSpPr txBox="1">
            <a:spLocks noGrp="1" noChangeArrowheads="1"/>
          </p:cNvSpPr>
          <p:nvPr>
            <p:ph type="body"/>
          </p:nvPr>
        </p:nvSpPr>
        <p:spPr bwMode="auto">
          <a:xfrm>
            <a:off x="516026" y="4346763"/>
            <a:ext cx="5910133" cy="412309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50033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1166125" y="588119"/>
            <a:ext cx="4539781" cy="3416096"/>
          </a:xfrm>
          <a:prstGeom prst="rect">
            <a:avLst/>
          </a:prstGeom>
          <a:solidFill>
            <a:srgbClr val="FFFFFF"/>
          </a:solidFill>
          <a:ln w="9525">
            <a:solidFill>
              <a:srgbClr val="000000"/>
            </a:solidFill>
            <a:miter lim="800000"/>
            <a:headEnd/>
            <a:tailEnd/>
          </a:ln>
          <a:effectLst/>
        </p:spPr>
        <p:txBody>
          <a:bodyPr wrap="none" lIns="89959" tIns="44979" rIns="89959" bIns="44979" anchor="ctr">
            <a:prstTxWarp prst="textNoShape">
              <a:avLst/>
            </a:prstTxWarp>
          </a:bodyPr>
          <a:lstStyle/>
          <a:p>
            <a:endParaRPr lang="en-US"/>
          </a:p>
        </p:txBody>
      </p:sp>
      <p:sp>
        <p:nvSpPr>
          <p:cNvPr id="33794" name="Text Box 2"/>
          <p:cNvSpPr txBox="1">
            <a:spLocks noGrp="1" noChangeArrowheads="1"/>
          </p:cNvSpPr>
          <p:nvPr>
            <p:ph type="body"/>
          </p:nvPr>
        </p:nvSpPr>
        <p:spPr bwMode="auto">
          <a:xfrm>
            <a:off x="516026" y="4346763"/>
            <a:ext cx="5910133" cy="412309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24145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1166125" y="588119"/>
            <a:ext cx="4539781" cy="3416096"/>
          </a:xfrm>
          <a:prstGeom prst="rect">
            <a:avLst/>
          </a:prstGeom>
          <a:solidFill>
            <a:srgbClr val="FFFFFF"/>
          </a:solidFill>
          <a:ln w="9525">
            <a:solidFill>
              <a:srgbClr val="000000"/>
            </a:solidFill>
            <a:miter lim="800000"/>
            <a:headEnd/>
            <a:tailEnd/>
          </a:ln>
          <a:effectLst/>
        </p:spPr>
        <p:txBody>
          <a:bodyPr wrap="none" lIns="89959" tIns="44979" rIns="89959" bIns="44979" anchor="ctr">
            <a:prstTxWarp prst="textNoShape">
              <a:avLst/>
            </a:prstTxWarp>
          </a:bodyPr>
          <a:lstStyle/>
          <a:p>
            <a:endParaRPr lang="en-US"/>
          </a:p>
        </p:txBody>
      </p:sp>
      <p:sp>
        <p:nvSpPr>
          <p:cNvPr id="35842" name="Text Box 2"/>
          <p:cNvSpPr txBox="1">
            <a:spLocks noGrp="1" noChangeArrowheads="1"/>
          </p:cNvSpPr>
          <p:nvPr>
            <p:ph type="body"/>
          </p:nvPr>
        </p:nvSpPr>
        <p:spPr bwMode="auto">
          <a:xfrm>
            <a:off x="516026" y="4346763"/>
            <a:ext cx="5910133" cy="412309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893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1166125" y="588119"/>
            <a:ext cx="4539781" cy="3416096"/>
          </a:xfrm>
          <a:prstGeom prst="rect">
            <a:avLst/>
          </a:prstGeom>
          <a:solidFill>
            <a:srgbClr val="FFFFFF"/>
          </a:solidFill>
          <a:ln w="9525">
            <a:solidFill>
              <a:srgbClr val="000000"/>
            </a:solidFill>
            <a:miter lim="800000"/>
            <a:headEnd/>
            <a:tailEnd/>
          </a:ln>
          <a:effectLst/>
        </p:spPr>
        <p:txBody>
          <a:bodyPr wrap="none" lIns="89959" tIns="44979" rIns="89959" bIns="44979" anchor="ctr">
            <a:prstTxWarp prst="textNoShape">
              <a:avLst/>
            </a:prstTxWarp>
          </a:bodyPr>
          <a:lstStyle/>
          <a:p>
            <a:endParaRPr lang="en-US"/>
          </a:p>
        </p:txBody>
      </p:sp>
      <p:sp>
        <p:nvSpPr>
          <p:cNvPr id="36866" name="Text Box 2"/>
          <p:cNvSpPr txBox="1">
            <a:spLocks noGrp="1" noChangeArrowheads="1"/>
          </p:cNvSpPr>
          <p:nvPr>
            <p:ph type="body"/>
          </p:nvPr>
        </p:nvSpPr>
        <p:spPr bwMode="auto">
          <a:xfrm>
            <a:off x="516026" y="4346763"/>
            <a:ext cx="5910133" cy="412309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211144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F5EF62-C32A-411F-B3FC-B0204A32B4DD}" type="datetime1">
              <a:rPr lang="en-US" smtClean="0"/>
              <a:t>10/22/2017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grpSp>
        <p:nvGrpSpPr>
          <p:cNvPr id="13" name="Group 12">
            <a:extLst>
              <a:ext uri="{FF2B5EF4-FFF2-40B4-BE49-F238E27FC236}">
                <a16:creationId xmlns:a16="http://schemas.microsoft.com/office/drawing/2014/main" id="{794B1815-6637-45FE-90CA-56F049C75EA0}"/>
              </a:ext>
            </a:extLst>
          </p:cNvPr>
          <p:cNvGrpSpPr/>
          <p:nvPr userDrawn="1"/>
        </p:nvGrpSpPr>
        <p:grpSpPr bwMode="hidden">
          <a:xfrm>
            <a:off x="-1" y="0"/>
            <a:ext cx="12192002" cy="6858000"/>
            <a:chOff x="-1" y="0"/>
            <a:chExt cx="12192002" cy="6858000"/>
          </a:xfrm>
        </p:grpSpPr>
        <p:cxnSp>
          <p:nvCxnSpPr>
            <p:cNvPr id="14" name="Straight Connector 13">
              <a:extLst>
                <a:ext uri="{FF2B5EF4-FFF2-40B4-BE49-F238E27FC236}">
                  <a16:creationId xmlns:a16="http://schemas.microsoft.com/office/drawing/2014/main" id="{C512A57B-691B-4819-B1EF-A72D8B13F573}"/>
                </a:ext>
              </a:extLst>
            </p:cNvPr>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D37A89-7017-4ABA-9525-67C4EA4E558F}"/>
                </a:ext>
              </a:extLst>
            </p:cNvPr>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EEA86D-DAA8-46C2-A4DF-92F328305825}"/>
                </a:ext>
              </a:extLst>
            </p:cNvPr>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7F80B7-A4C9-490A-ABB7-0532CBC59E40}"/>
                </a:ext>
              </a:extLst>
            </p:cNvPr>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DEA8D0-8118-4B29-A1B7-E61AF74813A3}"/>
                </a:ext>
              </a:extLst>
            </p:cNvPr>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D413C8-60CD-4B2D-BE96-5AB487D63E6B}"/>
                </a:ext>
              </a:extLst>
            </p:cNvPr>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3CF422-0626-47DC-9D82-29A2E6E2D4BC}"/>
                </a:ext>
              </a:extLst>
            </p:cNvPr>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79EBC75-5C4C-40AA-A3D8-B53B3056D538}"/>
                </a:ext>
              </a:extLst>
            </p:cNvPr>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1EA4D8-DC81-45A2-8961-6BF53A00265C}"/>
                </a:ext>
              </a:extLst>
            </p:cNvPr>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510FD8C-F934-49A0-970A-EFC8370FD079}"/>
                </a:ext>
              </a:extLst>
            </p:cNvPr>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E0D79E-1DBD-4CBD-A380-79808BCECED9}"/>
                </a:ext>
              </a:extLst>
            </p:cNvPr>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D00827-EEC8-4CB0-86E8-974EE80A03B9}"/>
                </a:ext>
              </a:extLst>
            </p:cNvPr>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DAE016-E5E5-4823-B309-9AC4B3058961}"/>
                </a:ext>
              </a:extLst>
            </p:cNvPr>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6BD079-2FB5-4183-ADE9-05A54F2F8B32}"/>
                </a:ext>
              </a:extLst>
            </p:cNvPr>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2E76A1-BFFE-4B70-A631-B03ACF4EB470}"/>
                </a:ext>
              </a:extLst>
            </p:cNvPr>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70F9C64-03F4-4601-8586-B770165CCC35}"/>
                </a:ext>
              </a:extLst>
            </p:cNvPr>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FA7DFDD3-8B2A-4DB9-A206-5DB00F8D669F}"/>
                </a:ext>
              </a:extLst>
            </p:cNvPr>
            <p:cNvGrpSpPr/>
            <p:nvPr userDrawn="1"/>
          </p:nvGrpSpPr>
          <p:grpSpPr bwMode="hidden">
            <a:xfrm>
              <a:off x="-1" y="0"/>
              <a:ext cx="12192001" cy="6858000"/>
              <a:chOff x="-1" y="0"/>
              <a:chExt cx="12192001" cy="6858000"/>
            </a:xfrm>
          </p:grpSpPr>
          <p:cxnSp>
            <p:nvCxnSpPr>
              <p:cNvPr id="48" name="Straight Connector 47">
                <a:extLst>
                  <a:ext uri="{FF2B5EF4-FFF2-40B4-BE49-F238E27FC236}">
                    <a16:creationId xmlns:a16="http://schemas.microsoft.com/office/drawing/2014/main" id="{122D5D28-2D90-49A6-8F45-8A65E7AD2FAE}"/>
                  </a:ext>
                </a:extLst>
              </p:cNvPr>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36D35C7-A7EB-43A9-A7BC-020C80D7CF6E}"/>
                  </a:ext>
                </a:extLst>
              </p:cNvPr>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6EB555-B42B-42AC-98D3-CDC6C7F64A99}"/>
                  </a:ext>
                </a:extLst>
              </p:cNvPr>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BE062FB-6B80-48B3-AD8C-E549CA68F29B}"/>
                  </a:ext>
                </a:extLst>
              </p:cNvPr>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A21FB15-1F2A-4916-87DE-AC7F128BF147}"/>
                  </a:ext>
                </a:extLst>
              </p:cNvPr>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E1DDF8BD-838C-4289-AF5B-6BDCA2D280AB}"/>
                  </a:ext>
                </a:extLst>
              </p:cNvPr>
              <p:cNvGrpSpPr/>
              <p:nvPr/>
            </p:nvGrpSpPr>
            <p:grpSpPr bwMode="hidden">
              <a:xfrm>
                <a:off x="6327885" y="0"/>
                <a:ext cx="5864115" cy="5898673"/>
                <a:chOff x="6327885" y="0"/>
                <a:chExt cx="5864115" cy="5898673"/>
              </a:xfrm>
            </p:grpSpPr>
            <p:cxnSp>
              <p:nvCxnSpPr>
                <p:cNvPr id="59" name="Straight Connector 58">
                  <a:extLst>
                    <a:ext uri="{FF2B5EF4-FFF2-40B4-BE49-F238E27FC236}">
                      <a16:creationId xmlns:a16="http://schemas.microsoft.com/office/drawing/2014/main" id="{2614D71A-D061-44CE-96DA-912186C7D01A}"/>
                    </a:ext>
                  </a:extLst>
                </p:cNvPr>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1A827C-1C7A-414F-8897-8375A9B01CB9}"/>
                    </a:ext>
                  </a:extLst>
                </p:cNvPr>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BB71C06-6750-41E2-B5F4-5FF21E032B85}"/>
                    </a:ext>
                  </a:extLst>
                </p:cNvPr>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7564B25-C7CA-4269-8F17-1419391D48A1}"/>
                    </a:ext>
                  </a:extLst>
                </p:cNvPr>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BD3809-AECB-43F6-A036-45AFEAA34A72}"/>
                    </a:ext>
                  </a:extLst>
                </p:cNvPr>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5FC5ADAF-76DB-492B-8C7D-4365B4041700}"/>
                  </a:ext>
                </a:extLst>
              </p:cNvPr>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4DAA5F8-C119-4EB0-9729-365FD010705D}"/>
                  </a:ext>
                </a:extLst>
              </p:cNvPr>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7773776-3DA9-4205-B259-6BF7194EF9ED}"/>
                  </a:ext>
                </a:extLst>
              </p:cNvPr>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2F0EF13-ABEC-4D29-8ABA-2A81BC3A54BB}"/>
                  </a:ext>
                </a:extLst>
              </p:cNvPr>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57EEDF9-FE49-47C3-99F8-92CD429FA3FE}"/>
                  </a:ext>
                </a:extLst>
              </p:cNvPr>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16FF0B4A-8450-42F1-A1E8-E4196F32AB1C}"/>
                </a:ext>
              </a:extLst>
            </p:cNvPr>
            <p:cNvGrpSpPr/>
            <p:nvPr userDrawn="1"/>
          </p:nvGrpSpPr>
          <p:grpSpPr bwMode="hidden">
            <a:xfrm flipH="1">
              <a:off x="0" y="0"/>
              <a:ext cx="12192001" cy="6858000"/>
              <a:chOff x="-1" y="0"/>
              <a:chExt cx="12192001" cy="6858000"/>
            </a:xfrm>
          </p:grpSpPr>
          <p:cxnSp>
            <p:nvCxnSpPr>
              <p:cNvPr id="32" name="Straight Connector 31">
                <a:extLst>
                  <a:ext uri="{FF2B5EF4-FFF2-40B4-BE49-F238E27FC236}">
                    <a16:creationId xmlns:a16="http://schemas.microsoft.com/office/drawing/2014/main" id="{0D30B583-C0AF-40EB-A683-D2AC73253A74}"/>
                  </a:ext>
                </a:extLst>
              </p:cNvPr>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B31CCC-C31C-4B5B-889D-B2EF1ABBC2D8}"/>
                  </a:ext>
                </a:extLst>
              </p:cNvPr>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09BDF1-44FD-4315-997A-83AC6C4F1367}"/>
                  </a:ext>
                </a:extLst>
              </p:cNvPr>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1B49990-71FC-432A-ACDB-697E9FCB400C}"/>
                  </a:ext>
                </a:extLst>
              </p:cNvPr>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FF154B-6F5D-4AE2-95E5-ECD9335C2F20}"/>
                  </a:ext>
                </a:extLst>
              </p:cNvPr>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350D6E9-A120-421F-90DC-76509E448A91}"/>
                  </a:ext>
                </a:extLst>
              </p:cNvPr>
              <p:cNvGrpSpPr/>
              <p:nvPr/>
            </p:nvGrpSpPr>
            <p:grpSpPr bwMode="hidden">
              <a:xfrm>
                <a:off x="6327885" y="0"/>
                <a:ext cx="5864115" cy="5898673"/>
                <a:chOff x="6327885" y="0"/>
                <a:chExt cx="5864115" cy="5898673"/>
              </a:xfrm>
            </p:grpSpPr>
            <p:cxnSp>
              <p:nvCxnSpPr>
                <p:cNvPr id="43" name="Straight Connector 42">
                  <a:extLst>
                    <a:ext uri="{FF2B5EF4-FFF2-40B4-BE49-F238E27FC236}">
                      <a16:creationId xmlns:a16="http://schemas.microsoft.com/office/drawing/2014/main" id="{F2BD728F-0A3D-477E-ABE8-86F314BBDFD8}"/>
                    </a:ext>
                  </a:extLst>
                </p:cNvPr>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307B97E-B006-4924-9B0C-0A08FF7259F0}"/>
                    </a:ext>
                  </a:extLst>
                </p:cNvPr>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DA0FDB-2771-4084-9D04-017E8A81C323}"/>
                    </a:ext>
                  </a:extLst>
                </p:cNvPr>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2E1152-FEEF-4727-BC61-0ADBEE4F4803}"/>
                    </a:ext>
                  </a:extLst>
                </p:cNvPr>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5F5086-6FC9-4388-AA5B-6578A8E4CB1A}"/>
                    </a:ext>
                  </a:extLst>
                </p:cNvPr>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107229A7-E035-42F1-9FAF-8812BCE4E7B5}"/>
                  </a:ext>
                </a:extLst>
              </p:cNvPr>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7E9BBE6-978A-434E-ACED-22B8A32B89E2}"/>
                  </a:ext>
                </a:extLst>
              </p:cNvPr>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7F19BA-64A0-4E6B-A774-E8CE9A1548EB}"/>
                  </a:ext>
                </a:extLst>
              </p:cNvPr>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57B368F-E99C-4336-ACE4-A2655AC91A5F}"/>
                  </a:ext>
                </a:extLst>
              </p:cNvPr>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B70EF63-34A6-4F1F-9001-326D8DDFBEF6}"/>
                  </a:ext>
                </a:extLst>
              </p:cNvPr>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Connector 63">
            <a:extLst>
              <a:ext uri="{FF2B5EF4-FFF2-40B4-BE49-F238E27FC236}">
                <a16:creationId xmlns:a16="http://schemas.microsoft.com/office/drawing/2014/main" id="{A9FE81AE-F731-48CC-AB72-DB01EB3D13B0}"/>
              </a:ext>
            </a:extLst>
          </p:cNvPr>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5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7AA05-B688-4AB9-B695-B9C80AE9288A}" type="datetime1">
              <a:rPr lang="en-US" smtClean="0"/>
              <a:t>10/22/2017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49835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04C6E-67DA-42A0-8F06-3121E5413AF7}" type="datetime1">
              <a:rPr lang="en-US" smtClean="0"/>
              <a:t>10/22/2017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0687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1" y="152400"/>
            <a:ext cx="7634817" cy="896938"/>
          </a:xfrm>
        </p:spPr>
        <p:txBody>
          <a:bodyPr/>
          <a:lstStyle/>
          <a:p>
            <a:r>
              <a:rPr lang="en-US"/>
              <a:t>Click to edit Master title style</a:t>
            </a:r>
          </a:p>
        </p:txBody>
      </p:sp>
      <p:sp>
        <p:nvSpPr>
          <p:cNvPr id="3" name="Content Placeholder 2"/>
          <p:cNvSpPr>
            <a:spLocks noGrp="1"/>
          </p:cNvSpPr>
          <p:nvPr>
            <p:ph sz="half" idx="1"/>
          </p:nvPr>
        </p:nvSpPr>
        <p:spPr>
          <a:xfrm>
            <a:off x="914401" y="1143001"/>
            <a:ext cx="10462684" cy="173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3033713"/>
            <a:ext cx="10462684" cy="1738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772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968" y="322404"/>
            <a:ext cx="11656240" cy="1226177"/>
          </a:xfrm>
        </p:spPr>
        <p:txBody>
          <a:bodyPr/>
          <a:lstStyle/>
          <a:p>
            <a:r>
              <a:rPr lang="en-US"/>
              <a:t>Click to edit Master title style</a:t>
            </a:r>
            <a:endParaRPr lang="en-US" dirty="0"/>
          </a:p>
        </p:txBody>
      </p:sp>
      <p:sp>
        <p:nvSpPr>
          <p:cNvPr id="3" name="Content Placeholder 2"/>
          <p:cNvSpPr>
            <a:spLocks noGrp="1"/>
          </p:cNvSpPr>
          <p:nvPr>
            <p:ph idx="1"/>
          </p:nvPr>
        </p:nvSpPr>
        <p:spPr>
          <a:xfrm>
            <a:off x="294968" y="1644445"/>
            <a:ext cx="11656240" cy="4527755"/>
          </a:xfrm>
        </p:spPr>
        <p:txBody>
          <a:bodyPr/>
          <a:lstStyle>
            <a:lvl1pPr>
              <a:defRPr sz="2800"/>
            </a:lvl1pPr>
            <a:lvl2pPr>
              <a:defRPr sz="2400"/>
            </a:lvl2pPr>
            <a:lvl3pPr>
              <a:defRPr sz="2000"/>
            </a:lvl3pPr>
            <a:lvl4pPr>
              <a:defRPr sz="18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1572FC-4BF7-4EA1-9C60-F86C3AE446D4}" type="datetime1">
              <a:rPr lang="en-US" smtClean="0"/>
              <a:t>10/22/2017</a:t>
            </a:fld>
            <a:endParaRPr lang="en-US" dirty="0"/>
          </a:p>
        </p:txBody>
      </p:sp>
      <p:sp>
        <p:nvSpPr>
          <p:cNvPr id="5" name="Footer Placeholder 4"/>
          <p:cNvSpPr>
            <a:spLocks noGrp="1"/>
          </p:cNvSpPr>
          <p:nvPr>
            <p:ph type="ftr" sz="quarter" idx="11"/>
          </p:nvPr>
        </p:nvSpPr>
        <p:spPr>
          <a:xfrm>
            <a:off x="294968" y="6272784"/>
            <a:ext cx="6327648" cy="365125"/>
          </a:xfrm>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35585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1F15ABC-D875-41C9-A7B5-A34F5A3B715B}" type="datetime1">
              <a:rPr lang="en-US" smtClean="0"/>
              <a:t>10/22/2017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dirty="0"/>
              <a:t>Add a footer</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grpSp>
        <p:nvGrpSpPr>
          <p:cNvPr id="11" name="Group 10">
            <a:extLst>
              <a:ext uri="{FF2B5EF4-FFF2-40B4-BE49-F238E27FC236}">
                <a16:creationId xmlns:a16="http://schemas.microsoft.com/office/drawing/2014/main" id="{689C0C21-2C7F-4DF4-8913-536CE9FAABD2}"/>
              </a:ext>
            </a:extLst>
          </p:cNvPr>
          <p:cNvGrpSpPr/>
          <p:nvPr userDrawn="1"/>
        </p:nvGrpSpPr>
        <p:grpSpPr bwMode="hidden">
          <a:xfrm>
            <a:off x="-1" y="0"/>
            <a:ext cx="12192002" cy="6858000"/>
            <a:chOff x="-1" y="0"/>
            <a:chExt cx="12192002" cy="6858000"/>
          </a:xfrm>
        </p:grpSpPr>
        <p:cxnSp>
          <p:nvCxnSpPr>
            <p:cNvPr id="12" name="Straight Connector 11">
              <a:extLst>
                <a:ext uri="{FF2B5EF4-FFF2-40B4-BE49-F238E27FC236}">
                  <a16:creationId xmlns:a16="http://schemas.microsoft.com/office/drawing/2014/main" id="{82F81AE0-52CE-4B7B-92CF-3F0349B64B52}"/>
                </a:ext>
              </a:extLst>
            </p:cNvPr>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20F98B-6175-4538-8F7A-44BC9BCFD6CD}"/>
                </a:ext>
              </a:extLst>
            </p:cNvPr>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95905B-5166-4AB4-9883-90578FA9C62A}"/>
                </a:ext>
              </a:extLst>
            </p:cNvPr>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F77A44-FDFB-499F-AF20-EC53006C1068}"/>
                </a:ext>
              </a:extLst>
            </p:cNvPr>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45138D-57F7-47F1-BD3A-6BC5C5569A02}"/>
                </a:ext>
              </a:extLst>
            </p:cNvPr>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C1DBB6-7E05-434C-9090-A1E4B20014D7}"/>
                </a:ext>
              </a:extLst>
            </p:cNvPr>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068B51-708C-4935-AD6F-0E0D1B6C6EC2}"/>
                </a:ext>
              </a:extLst>
            </p:cNvPr>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C40FAA-96CD-44D8-8A95-AF533041D11A}"/>
                </a:ext>
              </a:extLst>
            </p:cNvPr>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6768162-81F8-438A-B939-5021720B4145}"/>
                </a:ext>
              </a:extLst>
            </p:cNvPr>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DC3829-36E2-48DA-BE58-84625BA92757}"/>
                </a:ext>
              </a:extLst>
            </p:cNvPr>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4CFC72-ECDF-4873-A8AC-4C9CB5DA30EF}"/>
                </a:ext>
              </a:extLst>
            </p:cNvPr>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C5C56FC-5CCC-4DD6-A267-2AF3572BFF9D}"/>
                </a:ext>
              </a:extLst>
            </p:cNvPr>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BD16AB-3ED5-42E7-94CB-A4A43590DD57}"/>
                </a:ext>
              </a:extLst>
            </p:cNvPr>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62D55C-034D-47F8-A031-11940E070EEA}"/>
                </a:ext>
              </a:extLst>
            </p:cNvPr>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7FDC44-B2E2-4FDC-A60B-FD4CAFE0DEAE}"/>
                </a:ext>
              </a:extLst>
            </p:cNvPr>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088FA2-DFC5-4930-9006-939526E641ED}"/>
                </a:ext>
              </a:extLst>
            </p:cNvPr>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9945ACF-3A20-40D0-9E48-2488E03C2E58}"/>
                </a:ext>
              </a:extLst>
            </p:cNvPr>
            <p:cNvGrpSpPr/>
            <p:nvPr userDrawn="1"/>
          </p:nvGrpSpPr>
          <p:grpSpPr bwMode="hidden">
            <a:xfrm>
              <a:off x="-1" y="0"/>
              <a:ext cx="12192001" cy="6858000"/>
              <a:chOff x="-1" y="0"/>
              <a:chExt cx="12192001" cy="6858000"/>
            </a:xfrm>
          </p:grpSpPr>
          <p:cxnSp>
            <p:nvCxnSpPr>
              <p:cNvPr id="46" name="Straight Connector 45">
                <a:extLst>
                  <a:ext uri="{FF2B5EF4-FFF2-40B4-BE49-F238E27FC236}">
                    <a16:creationId xmlns:a16="http://schemas.microsoft.com/office/drawing/2014/main" id="{3A7DD927-BF4B-4A70-8921-01AAE9094EEC}"/>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BF504C3-A0DC-4A28-A99A-BAC5F09F25A6}"/>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230B1DC-386B-4C4E-9DA3-3F35C5BDE2A4}"/>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9566D01-CE0B-4477-9E67-08A3FC089990}"/>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ACDA888-3197-4F4F-AD1A-0A590FB94970}"/>
                  </a:ext>
                </a:extLst>
              </p:cNvPr>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A9A5587D-EF7D-4238-B20B-680950697525}"/>
                  </a:ext>
                </a:extLst>
              </p:cNvPr>
              <p:cNvGrpSpPr/>
              <p:nvPr/>
            </p:nvGrpSpPr>
            <p:grpSpPr bwMode="hidden">
              <a:xfrm>
                <a:off x="6327885" y="0"/>
                <a:ext cx="5864115" cy="5898673"/>
                <a:chOff x="6327885" y="0"/>
                <a:chExt cx="5864115" cy="5898673"/>
              </a:xfrm>
            </p:grpSpPr>
            <p:cxnSp>
              <p:nvCxnSpPr>
                <p:cNvPr id="57" name="Straight Connector 56">
                  <a:extLst>
                    <a:ext uri="{FF2B5EF4-FFF2-40B4-BE49-F238E27FC236}">
                      <a16:creationId xmlns:a16="http://schemas.microsoft.com/office/drawing/2014/main" id="{CDD8E03E-8C2A-40D4-9118-E482BD8B08B8}"/>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70DADC-48D6-4F4D-9B30-B90362C46CC7}"/>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1380322-1C0F-4078-8408-7942FCA2F4B7}"/>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E565D2F-6642-4E21-89DF-CDD75A87BDB8}"/>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8578CB5-3FCA-4384-B744-3BB045714A56}"/>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28B2A6AD-2A9E-41A8-B9A6-48624A69E3DE}"/>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1F05190-6966-49D4-800C-4934D809C5F6}"/>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9C28F09-4EF4-406A-9557-80061CBDC6C3}"/>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83F38F8-9053-41D0-AE65-09E09474EE28}"/>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E890A18-7677-4F44-98E9-58A906DD5309}"/>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58C36381-79D7-423F-9948-89A934E0E1D9}"/>
                </a:ext>
              </a:extLst>
            </p:cNvPr>
            <p:cNvGrpSpPr/>
            <p:nvPr userDrawn="1"/>
          </p:nvGrpSpPr>
          <p:grpSpPr bwMode="hidden">
            <a:xfrm flipH="1">
              <a:off x="0" y="0"/>
              <a:ext cx="12192001" cy="6858000"/>
              <a:chOff x="-1" y="0"/>
              <a:chExt cx="12192001" cy="6858000"/>
            </a:xfrm>
          </p:grpSpPr>
          <p:cxnSp>
            <p:nvCxnSpPr>
              <p:cNvPr id="30" name="Straight Connector 29">
                <a:extLst>
                  <a:ext uri="{FF2B5EF4-FFF2-40B4-BE49-F238E27FC236}">
                    <a16:creationId xmlns:a16="http://schemas.microsoft.com/office/drawing/2014/main" id="{2526EA17-52B3-4121-B6E1-0441C54B4C58}"/>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61ED61E-A1B4-441E-839E-1878D8419DB9}"/>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7D9146-CA85-4C3F-AF97-D4B8209B740A}"/>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41A8A8E-197C-4544-92A9-947AF013E715}"/>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F0BE34-80BD-4E1E-BFB4-84FE0B0F9F64}"/>
                  </a:ext>
                </a:extLst>
              </p:cNvPr>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546DC0F3-647E-4723-97F2-8A4CA1F0BF3A}"/>
                  </a:ext>
                </a:extLst>
              </p:cNvPr>
              <p:cNvGrpSpPr/>
              <p:nvPr/>
            </p:nvGrpSpPr>
            <p:grpSpPr bwMode="hidden">
              <a:xfrm>
                <a:off x="6327885" y="0"/>
                <a:ext cx="5864115" cy="5898673"/>
                <a:chOff x="6327885" y="0"/>
                <a:chExt cx="5864115" cy="5898673"/>
              </a:xfrm>
            </p:grpSpPr>
            <p:cxnSp>
              <p:nvCxnSpPr>
                <p:cNvPr id="41" name="Straight Connector 40">
                  <a:extLst>
                    <a:ext uri="{FF2B5EF4-FFF2-40B4-BE49-F238E27FC236}">
                      <a16:creationId xmlns:a16="http://schemas.microsoft.com/office/drawing/2014/main" id="{099770F6-CC83-4368-A2D5-2B0910352559}"/>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52F1A1B-2A85-42A1-A915-8DC9F053D033}"/>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E6922FB-62B7-4F99-9651-AD1286C2F5B3}"/>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C346E0E-E16A-4342-824C-545148E508E1}"/>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755AC4-2878-4038-93BB-7EE08705D2BF}"/>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B31869C2-FD44-44F1-BFED-FDAFF9D32767}"/>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1C4298-6CFF-4B54-8BB2-ABF89BF32D76}"/>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893F3E-AEAD-40E7-A0F5-AFBE7FD34738}"/>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B01750-BC5D-4222-929E-B2AA7C8C53F5}"/>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7DF8078-7ACC-49B6-A3A3-A6E34212329C}"/>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2" name="Straight Connector 61">
            <a:extLst>
              <a:ext uri="{FF2B5EF4-FFF2-40B4-BE49-F238E27FC236}">
                <a16:creationId xmlns:a16="http://schemas.microsoft.com/office/drawing/2014/main" id="{2F1A626E-EF6B-4DFC-AD00-DA193F40B226}"/>
              </a:ext>
            </a:extLst>
          </p:cNvPr>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15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F4C1B6-3F8E-4689-9DAC-C7CA1FC995D9}" type="datetime1">
              <a:rPr lang="en-US" smtClean="0"/>
              <a:t>10/22/2017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16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4A5DEE-13C5-45E3-8248-D9392F93EFDE}" type="datetime1">
              <a:rPr lang="en-US" smtClean="0"/>
              <a:t>10/22/2017</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71097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D86258-0A65-4A2F-8735-33E64D36F18D}" type="datetime1">
              <a:rPr lang="en-US" smtClean="0"/>
              <a:t>10/22/2017</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733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16317-D5B5-41A9-BB7B-19C11A074B83}" type="datetime1">
              <a:rPr lang="en-US" smtClean="0"/>
              <a:t>10/22/2017</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dirty="0"/>
          </a:p>
        </p:txBody>
      </p:sp>
      <p:grpSp>
        <p:nvGrpSpPr>
          <p:cNvPr id="5" name="Group 4">
            <a:extLst>
              <a:ext uri="{FF2B5EF4-FFF2-40B4-BE49-F238E27FC236}">
                <a16:creationId xmlns:a16="http://schemas.microsoft.com/office/drawing/2014/main" id="{56082496-6B41-43F6-B78E-5AB41D899D4D}"/>
              </a:ext>
            </a:extLst>
          </p:cNvPr>
          <p:cNvGrpSpPr/>
          <p:nvPr userDrawn="1"/>
        </p:nvGrpSpPr>
        <p:grpSpPr bwMode="hidden">
          <a:xfrm>
            <a:off x="-1" y="0"/>
            <a:ext cx="12192002" cy="6858000"/>
            <a:chOff x="-1" y="0"/>
            <a:chExt cx="12192002" cy="6858000"/>
          </a:xfrm>
        </p:grpSpPr>
        <p:cxnSp>
          <p:nvCxnSpPr>
            <p:cNvPr id="6" name="Straight Connector 5">
              <a:extLst>
                <a:ext uri="{FF2B5EF4-FFF2-40B4-BE49-F238E27FC236}">
                  <a16:creationId xmlns:a16="http://schemas.microsoft.com/office/drawing/2014/main" id="{201CD138-361C-4CBD-B96D-71EC1D7BCD66}"/>
                </a:ext>
              </a:extLst>
            </p:cNvPr>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71CB9F-621F-4271-91D6-02FB863A1EED}"/>
                </a:ext>
              </a:extLst>
            </p:cNvPr>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3F5C22-4210-4E07-853E-4F503C9BDC44}"/>
                </a:ext>
              </a:extLst>
            </p:cNvPr>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43C23CE-B153-4817-84B3-E7A1D0E6E9E9}"/>
                </a:ext>
              </a:extLst>
            </p:cNvPr>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F41920-1704-417F-8C17-5713EA67B4B1}"/>
                </a:ext>
              </a:extLst>
            </p:cNvPr>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716497-72FA-4443-AC44-1B9C0F88050E}"/>
                </a:ext>
              </a:extLst>
            </p:cNvPr>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1AA8FB-B206-4B29-BFB9-34B5F7666EE1}"/>
                </a:ext>
              </a:extLst>
            </p:cNvPr>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A4DE85-D950-449F-9FC8-681CDD1222DB}"/>
                </a:ext>
              </a:extLst>
            </p:cNvPr>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B87ACE-DED3-4203-A41D-D6766E0EEBAC}"/>
                </a:ext>
              </a:extLst>
            </p:cNvPr>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3ADA99-5325-4C58-9647-4994D05789F5}"/>
                </a:ext>
              </a:extLst>
            </p:cNvPr>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E76410-C9E0-4340-9879-CFB457EE3F6C}"/>
                </a:ext>
              </a:extLst>
            </p:cNvPr>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1E7225-1ABB-4C50-8067-DC275CD997B4}"/>
                </a:ext>
              </a:extLst>
            </p:cNvPr>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E6F1D4-F641-4852-8424-08024E69FE00}"/>
                </a:ext>
              </a:extLst>
            </p:cNvPr>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077F2C-9016-4BB6-9119-FE7A58265BAD}"/>
                </a:ext>
              </a:extLst>
            </p:cNvPr>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BDFA4A-AE80-4678-A8D1-10CD42ECFD08}"/>
                </a:ext>
              </a:extLst>
            </p:cNvPr>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9354FF-7DAA-44E4-B3B1-0B2A5F4CB7B7}"/>
                </a:ext>
              </a:extLst>
            </p:cNvPr>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B2D1AC5-9731-4C3E-8521-267058993DAD}"/>
                </a:ext>
              </a:extLst>
            </p:cNvPr>
            <p:cNvGrpSpPr/>
            <p:nvPr userDrawn="1"/>
          </p:nvGrpSpPr>
          <p:grpSpPr bwMode="hidden">
            <a:xfrm>
              <a:off x="-1" y="0"/>
              <a:ext cx="12192001" cy="6858000"/>
              <a:chOff x="-1" y="0"/>
              <a:chExt cx="12192001" cy="6858000"/>
            </a:xfrm>
          </p:grpSpPr>
          <p:cxnSp>
            <p:nvCxnSpPr>
              <p:cNvPr id="40" name="Straight Connector 39">
                <a:extLst>
                  <a:ext uri="{FF2B5EF4-FFF2-40B4-BE49-F238E27FC236}">
                    <a16:creationId xmlns:a16="http://schemas.microsoft.com/office/drawing/2014/main" id="{7264E401-4D32-48F5-BD0C-214C3D357C49}"/>
                  </a:ext>
                </a:extLst>
              </p:cNvPr>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36013D-316E-4D76-A720-44345F69B716}"/>
                  </a:ext>
                </a:extLst>
              </p:cNvPr>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74157E-41DC-4599-B360-E81E35A95471}"/>
                  </a:ext>
                </a:extLst>
              </p:cNvPr>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A910F1-0534-44BE-B1EB-2F7826CF1A4D}"/>
                  </a:ext>
                </a:extLst>
              </p:cNvPr>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E076ADC-1E1F-423C-94BA-FAD494D3F3FB}"/>
                  </a:ext>
                </a:extLst>
              </p:cNvPr>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FD92F55D-1AFE-459B-B8FA-F011E249A270}"/>
                  </a:ext>
                </a:extLst>
              </p:cNvPr>
              <p:cNvGrpSpPr/>
              <p:nvPr/>
            </p:nvGrpSpPr>
            <p:grpSpPr bwMode="hidden">
              <a:xfrm>
                <a:off x="6327885" y="0"/>
                <a:ext cx="5864115" cy="5898673"/>
                <a:chOff x="6327885" y="0"/>
                <a:chExt cx="5864115" cy="5898673"/>
              </a:xfrm>
            </p:grpSpPr>
            <p:cxnSp>
              <p:nvCxnSpPr>
                <p:cNvPr id="51" name="Straight Connector 50">
                  <a:extLst>
                    <a:ext uri="{FF2B5EF4-FFF2-40B4-BE49-F238E27FC236}">
                      <a16:creationId xmlns:a16="http://schemas.microsoft.com/office/drawing/2014/main" id="{E9213A0D-79BD-494E-9DC7-BECF8ADBC940}"/>
                    </a:ext>
                  </a:extLst>
                </p:cNvPr>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F72B767-011F-4766-8E3C-2D451264306C}"/>
                    </a:ext>
                  </a:extLst>
                </p:cNvPr>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DA5AD3-E609-4E4F-8605-F74E7F605F40}"/>
                    </a:ext>
                  </a:extLst>
                </p:cNvPr>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6022E0-2A1F-43D4-9835-FCA635D75E5F}"/>
                    </a:ext>
                  </a:extLst>
                </p:cNvPr>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0071748-8BC1-455A-99B1-A0928170946E}"/>
                    </a:ext>
                  </a:extLst>
                </p:cNvPr>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FBA4A150-CB6D-45F6-832A-1C4B5D6B2798}"/>
                  </a:ext>
                </a:extLst>
              </p:cNvPr>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68BF99B-FD41-4618-B7E5-7E42A9C0CB32}"/>
                  </a:ext>
                </a:extLst>
              </p:cNvPr>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CAF55D6-8CA5-4AB5-93B5-115A8023984B}"/>
                  </a:ext>
                </a:extLst>
              </p:cNvPr>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EDD4683-292A-4104-8010-B970E60812AE}"/>
                  </a:ext>
                </a:extLst>
              </p:cNvPr>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703165D-8EE9-4F5E-900E-BD71189D577B}"/>
                  </a:ext>
                </a:extLst>
              </p:cNvPr>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2558E5F9-DE8E-40F2-AC88-1A1B02D9F94E}"/>
                </a:ext>
              </a:extLst>
            </p:cNvPr>
            <p:cNvGrpSpPr/>
            <p:nvPr userDrawn="1"/>
          </p:nvGrpSpPr>
          <p:grpSpPr bwMode="hidden">
            <a:xfrm flipH="1">
              <a:off x="0" y="0"/>
              <a:ext cx="12192001" cy="6858000"/>
              <a:chOff x="-1" y="0"/>
              <a:chExt cx="12192001" cy="6858000"/>
            </a:xfrm>
          </p:grpSpPr>
          <p:cxnSp>
            <p:nvCxnSpPr>
              <p:cNvPr id="24" name="Straight Connector 23">
                <a:extLst>
                  <a:ext uri="{FF2B5EF4-FFF2-40B4-BE49-F238E27FC236}">
                    <a16:creationId xmlns:a16="http://schemas.microsoft.com/office/drawing/2014/main" id="{A321EBE0-7152-4C06-826F-F469B99ECCCE}"/>
                  </a:ext>
                </a:extLst>
              </p:cNvPr>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281ABB-0EA3-4072-A11F-90C33C0BA613}"/>
                  </a:ext>
                </a:extLst>
              </p:cNvPr>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B0571F-4527-4BE6-AD27-F60CEB5E774D}"/>
                  </a:ext>
                </a:extLst>
              </p:cNvPr>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99E98F-7DA3-436B-9EE5-F22A094EDE5F}"/>
                  </a:ext>
                </a:extLst>
              </p:cNvPr>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D16E78-E733-4FC1-B88C-A4670E30833B}"/>
                  </a:ext>
                </a:extLst>
              </p:cNvPr>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5E562E9-55FA-4CC5-A4D3-3D0FEAD73A03}"/>
                  </a:ext>
                </a:extLst>
              </p:cNvPr>
              <p:cNvGrpSpPr/>
              <p:nvPr/>
            </p:nvGrpSpPr>
            <p:grpSpPr bwMode="hidden">
              <a:xfrm>
                <a:off x="6327885" y="0"/>
                <a:ext cx="5864115" cy="5898673"/>
                <a:chOff x="6327885" y="0"/>
                <a:chExt cx="5864115" cy="5898673"/>
              </a:xfrm>
            </p:grpSpPr>
            <p:cxnSp>
              <p:nvCxnSpPr>
                <p:cNvPr id="35" name="Straight Connector 34">
                  <a:extLst>
                    <a:ext uri="{FF2B5EF4-FFF2-40B4-BE49-F238E27FC236}">
                      <a16:creationId xmlns:a16="http://schemas.microsoft.com/office/drawing/2014/main" id="{B329ADE3-6312-41FF-9160-64BAA96AA423}"/>
                    </a:ext>
                  </a:extLst>
                </p:cNvPr>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D4B2672-D2E2-4308-AD5C-917CF816ED8F}"/>
                    </a:ext>
                  </a:extLst>
                </p:cNvPr>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677D8F4-8E3C-43CB-95E2-7379C82DC7B0}"/>
                    </a:ext>
                  </a:extLst>
                </p:cNvPr>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735AC23-ED51-4C57-A496-6D2B5EDB2D20}"/>
                    </a:ext>
                  </a:extLst>
                </p:cNvPr>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A22CDBF-66A7-4499-B35E-23183C324591}"/>
                    </a:ext>
                  </a:extLst>
                </p:cNvPr>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8A965D1A-5D5A-4B91-AFE8-EF1DE2AFB0C5}"/>
                  </a:ext>
                </a:extLst>
              </p:cNvPr>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E12ED8-F24E-4045-A66B-CD1006E41CE8}"/>
                  </a:ext>
                </a:extLst>
              </p:cNvPr>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09EEBED-53FD-4A1D-A9BE-08D65B1F6468}"/>
                  </a:ext>
                </a:extLst>
              </p:cNvPr>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F790A9-0975-4EA4-9434-615982853A1F}"/>
                  </a:ext>
                </a:extLst>
              </p:cNvPr>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492D26B-48F5-406D-B388-503B7BBAE5FF}"/>
                  </a:ext>
                </a:extLst>
              </p:cNvPr>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340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4771E1-023B-43F8-993E-E4D83949F4BC}" type="datetime1">
              <a:rPr lang="en-US" smtClean="0"/>
              <a:t>10/22/2017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grpSp>
        <p:nvGrpSpPr>
          <p:cNvPr id="12" name="Group 11">
            <a:extLst>
              <a:ext uri="{FF2B5EF4-FFF2-40B4-BE49-F238E27FC236}">
                <a16:creationId xmlns:a16="http://schemas.microsoft.com/office/drawing/2014/main" id="{67DE6BC9-C2AF-4E87-842C-DF9B41F34233}"/>
              </a:ext>
            </a:extLst>
          </p:cNvPr>
          <p:cNvGrpSpPr/>
          <p:nvPr userDrawn="1"/>
        </p:nvGrpSpPr>
        <p:grpSpPr bwMode="hidden">
          <a:xfrm>
            <a:off x="-1" y="0"/>
            <a:ext cx="12192002" cy="6858000"/>
            <a:chOff x="-1" y="0"/>
            <a:chExt cx="12192002" cy="6858000"/>
          </a:xfrm>
        </p:grpSpPr>
        <p:cxnSp>
          <p:nvCxnSpPr>
            <p:cNvPr id="13" name="Straight Connector 12">
              <a:extLst>
                <a:ext uri="{FF2B5EF4-FFF2-40B4-BE49-F238E27FC236}">
                  <a16:creationId xmlns:a16="http://schemas.microsoft.com/office/drawing/2014/main" id="{C75A3C9F-740C-43E9-8280-499C08D28697}"/>
                </a:ext>
              </a:extLst>
            </p:cNvPr>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A5DAF9-A127-42C2-BC68-922657D43D17}"/>
                </a:ext>
              </a:extLst>
            </p:cNvPr>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694770-D61B-4833-B048-44CEEEA46DFD}"/>
                </a:ext>
              </a:extLst>
            </p:cNvPr>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C904E-BC93-4634-80EC-B8C61768DD64}"/>
                </a:ext>
              </a:extLst>
            </p:cNvPr>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EE1503-8F25-4A60-B5C9-AC29D5C25F8C}"/>
                </a:ext>
              </a:extLst>
            </p:cNvPr>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39747F-B9AD-428D-952B-79413EE91ECF}"/>
                </a:ext>
              </a:extLst>
            </p:cNvPr>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A3F0CAB-C54A-4F4F-81B3-AB70D69B1BF1}"/>
                </a:ext>
              </a:extLst>
            </p:cNvPr>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98A4FB-B224-4EA1-B331-F26182EAFA9F}"/>
                </a:ext>
              </a:extLst>
            </p:cNvPr>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55206E-A771-4B31-B788-43E23E0F87C0}"/>
                </a:ext>
              </a:extLst>
            </p:cNvPr>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DBED5C-9A66-4D4A-B9A0-9900890AF793}"/>
                </a:ext>
              </a:extLst>
            </p:cNvPr>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CF4A7F8-F055-4BC2-99F7-C29F296C2AB1}"/>
                </a:ext>
              </a:extLst>
            </p:cNvPr>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019CFBF-F25D-475D-A36D-7F3C5B9F17D3}"/>
                </a:ext>
              </a:extLst>
            </p:cNvPr>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79A8D5-17CB-4C08-BE88-3A076F99DA7E}"/>
                </a:ext>
              </a:extLst>
            </p:cNvPr>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41A166-DDC7-41B7-A202-3C873F1AF2EE}"/>
                </a:ext>
              </a:extLst>
            </p:cNvPr>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BF06F1-BD61-427A-8D66-95322CBA1A0F}"/>
                </a:ext>
              </a:extLst>
            </p:cNvPr>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B229049-2F0F-4F62-B7E0-A015A126638C}"/>
                </a:ext>
              </a:extLst>
            </p:cNvPr>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FEE644F-4BF6-42C3-964C-9121E0E9F76A}"/>
                </a:ext>
              </a:extLst>
            </p:cNvPr>
            <p:cNvGrpSpPr/>
            <p:nvPr userDrawn="1"/>
          </p:nvGrpSpPr>
          <p:grpSpPr bwMode="hidden">
            <a:xfrm>
              <a:off x="-1" y="0"/>
              <a:ext cx="12192001" cy="6858000"/>
              <a:chOff x="-1" y="0"/>
              <a:chExt cx="12192001" cy="6858000"/>
            </a:xfrm>
          </p:grpSpPr>
          <p:cxnSp>
            <p:nvCxnSpPr>
              <p:cNvPr id="47" name="Straight Connector 46">
                <a:extLst>
                  <a:ext uri="{FF2B5EF4-FFF2-40B4-BE49-F238E27FC236}">
                    <a16:creationId xmlns:a16="http://schemas.microsoft.com/office/drawing/2014/main" id="{3876FA09-5164-4FE4-8588-879D42F58FDC}"/>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C568F27-2EB5-42BC-A7A1-80CB34D0D381}"/>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CBA1B1-593F-4F38-8E8B-2ACEAD339D3E}"/>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FC7839-9151-4A17-AAC6-EAE7E0AA9D91}"/>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0E1E87-7AED-49A2-92C6-93BB1EEBC532}"/>
                  </a:ext>
                </a:extLst>
              </p:cNvPr>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67D0A34F-428C-4B1E-8E33-B4338AACA967}"/>
                  </a:ext>
                </a:extLst>
              </p:cNvPr>
              <p:cNvGrpSpPr/>
              <p:nvPr/>
            </p:nvGrpSpPr>
            <p:grpSpPr bwMode="hidden">
              <a:xfrm>
                <a:off x="6327885" y="0"/>
                <a:ext cx="5864115" cy="5898673"/>
                <a:chOff x="6327885" y="0"/>
                <a:chExt cx="5864115" cy="5898673"/>
              </a:xfrm>
            </p:grpSpPr>
            <p:cxnSp>
              <p:nvCxnSpPr>
                <p:cNvPr id="58" name="Straight Connector 57">
                  <a:extLst>
                    <a:ext uri="{FF2B5EF4-FFF2-40B4-BE49-F238E27FC236}">
                      <a16:creationId xmlns:a16="http://schemas.microsoft.com/office/drawing/2014/main" id="{92E966A5-6ABA-45CC-B956-8B1B4E9B4F5E}"/>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7F8DEC-78CE-4ADD-A1C9-3CB636FCB3B5}"/>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DBC2031-A9B7-47DF-A6CB-1B4280EADBA9}"/>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1A4C17-6AA6-47EE-BF6E-30FC67D07463}"/>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BA697C-9C3F-47C6-81BC-057D2192471C}"/>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2E401E47-530C-4D35-9170-2242B000AB29}"/>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B52341F-B4AB-494E-8A32-88F2C2EAE634}"/>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93BA049-89CC-4D80-A2DD-6511AAB40417}"/>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6602D15-6221-439E-B8B9-04432B198DCE}"/>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527FC12-DC35-4F63-B9A8-785CBCBD033D}"/>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D61E02AD-2361-471B-8EAF-56A6723C1D26}"/>
                </a:ext>
              </a:extLst>
            </p:cNvPr>
            <p:cNvGrpSpPr/>
            <p:nvPr userDrawn="1"/>
          </p:nvGrpSpPr>
          <p:grpSpPr bwMode="hidden">
            <a:xfrm flipH="1">
              <a:off x="0" y="0"/>
              <a:ext cx="12192001" cy="6858000"/>
              <a:chOff x="-1" y="0"/>
              <a:chExt cx="12192001" cy="6858000"/>
            </a:xfrm>
          </p:grpSpPr>
          <p:cxnSp>
            <p:nvCxnSpPr>
              <p:cNvPr id="31" name="Straight Connector 30">
                <a:extLst>
                  <a:ext uri="{FF2B5EF4-FFF2-40B4-BE49-F238E27FC236}">
                    <a16:creationId xmlns:a16="http://schemas.microsoft.com/office/drawing/2014/main" id="{5CAA662B-6ED3-412C-9443-88EA59F46E50}"/>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97D845-EF50-4F2A-9CDE-E2D4BC75B5E0}"/>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50FAF1C-64E3-4C6A-ACE3-863F8C5F54A9}"/>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9129178-FC07-43D1-8B46-1ABF201A7438}"/>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ED4491-FBC9-4A3C-A49E-0D296AE4AB36}"/>
                  </a:ext>
                </a:extLst>
              </p:cNvPr>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B5D28A3A-08E1-41E5-9198-114C8B447402}"/>
                  </a:ext>
                </a:extLst>
              </p:cNvPr>
              <p:cNvGrpSpPr/>
              <p:nvPr/>
            </p:nvGrpSpPr>
            <p:grpSpPr bwMode="hidden">
              <a:xfrm>
                <a:off x="6327885" y="0"/>
                <a:ext cx="5864115" cy="5898673"/>
                <a:chOff x="6327885" y="0"/>
                <a:chExt cx="5864115" cy="5898673"/>
              </a:xfrm>
            </p:grpSpPr>
            <p:cxnSp>
              <p:nvCxnSpPr>
                <p:cNvPr id="42" name="Straight Connector 41">
                  <a:extLst>
                    <a:ext uri="{FF2B5EF4-FFF2-40B4-BE49-F238E27FC236}">
                      <a16:creationId xmlns:a16="http://schemas.microsoft.com/office/drawing/2014/main" id="{1A3B7C59-D2C7-4A7C-AA53-479E9A76E9E4}"/>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E46F3DF-A83A-4FDB-BC11-3E780FDE5143}"/>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9B807CF-EB79-4BEF-A66A-59BB6106EE7E}"/>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566525D-BDEC-44D4-9366-80B56A79B897}"/>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0636CE-6A6C-4295-9922-8DFE7453D7A0}"/>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ABA26EBA-982B-4667-9BDD-D16110A367FF}"/>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93FAAA-9FDE-420E-A626-8F0934991C04}"/>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03750F-C0FC-4DF0-997B-BC9438217710}"/>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016AA5A-2249-4B75-BBC0-30DB7A20D55B}"/>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EDDB16B-22AF-4DBD-A7EB-78FD8065A52F}"/>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3" name="Rectangle 62">
            <a:extLst>
              <a:ext uri="{FF2B5EF4-FFF2-40B4-BE49-F238E27FC236}">
                <a16:creationId xmlns:a16="http://schemas.microsoft.com/office/drawing/2014/main" id="{0F25D957-8F75-4199-B247-CA48259BBD80}"/>
              </a:ext>
            </a:extLst>
          </p:cNvPr>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41A97F78-7313-4502-9DCF-2CB1AFC7282F}"/>
              </a:ext>
            </a:extLst>
          </p:cNvPr>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43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C52349-CF5F-4527-8ED8-CAA102B3000F}" type="datetime1">
              <a:rPr lang="en-US" smtClean="0"/>
              <a:t>10/22/2017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14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1DE2F11-5822-4222-AA8A-1D8209AAC04C}" type="datetime1">
              <a:rPr lang="en-US" smtClean="0"/>
              <a:t>10/22/2017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dirty="0"/>
              <a:t>Add a footer</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31375A4-56A4-47D6-9801-1991572033F7}" type="slidenum">
              <a:rPr lang="en-US" smtClean="0"/>
              <a:pPr/>
              <a:t>‹#›</a:t>
            </a:fld>
            <a:endParaRPr lang="en-US" dirty="0"/>
          </a:p>
        </p:txBody>
      </p:sp>
      <p:grpSp>
        <p:nvGrpSpPr>
          <p:cNvPr id="10" name="Group 9">
            <a:extLst>
              <a:ext uri="{FF2B5EF4-FFF2-40B4-BE49-F238E27FC236}">
                <a16:creationId xmlns:a16="http://schemas.microsoft.com/office/drawing/2014/main" id="{5137CDE0-0C08-44B9-BBA4-4A82F44E1122}"/>
              </a:ext>
            </a:extLst>
          </p:cNvPr>
          <p:cNvGrpSpPr/>
          <p:nvPr userDrawn="1"/>
        </p:nvGrpSpPr>
        <p:grpSpPr bwMode="hidden">
          <a:xfrm>
            <a:off x="-1" y="-195943"/>
            <a:ext cx="12192002" cy="6858000"/>
            <a:chOff x="-1" y="0"/>
            <a:chExt cx="12192002" cy="6858000"/>
          </a:xfrm>
        </p:grpSpPr>
        <p:cxnSp>
          <p:nvCxnSpPr>
            <p:cNvPr id="11" name="Straight Connector 10">
              <a:extLst>
                <a:ext uri="{FF2B5EF4-FFF2-40B4-BE49-F238E27FC236}">
                  <a16:creationId xmlns:a16="http://schemas.microsoft.com/office/drawing/2014/main" id="{EFD2DEBB-E043-40BB-9FE5-D24791A94692}"/>
                </a:ext>
              </a:extLst>
            </p:cNvPr>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2C32-9B66-42F6-982D-9E0C86DC1597}"/>
                </a:ext>
              </a:extLst>
            </p:cNvPr>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735605-B25C-4C95-A2BC-891F38EAF6EF}"/>
                </a:ext>
              </a:extLst>
            </p:cNvPr>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D95A2D-9B0A-44ED-BEC5-6603388AD55C}"/>
                </a:ext>
              </a:extLst>
            </p:cNvPr>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CF83A0-E46B-4F29-B4BD-44533A0C8D21}"/>
                </a:ext>
              </a:extLst>
            </p:cNvPr>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B05CCF5-FFCC-4D4F-9439-2D6B049A61DC}"/>
                </a:ext>
              </a:extLst>
            </p:cNvPr>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8087EA-724F-4EC9-8974-4A1A4503EDCD}"/>
                </a:ext>
              </a:extLst>
            </p:cNvPr>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15C055-2187-4A5B-9A48-94B27C52DFAE}"/>
                </a:ext>
              </a:extLst>
            </p:cNvPr>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32E2C8-CE09-49F2-8C63-3405FE838782}"/>
                </a:ext>
              </a:extLst>
            </p:cNvPr>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E3D7A5-2A62-4568-849B-3B6DDD05C5A6}"/>
                </a:ext>
              </a:extLst>
            </p:cNvPr>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C50CC1-5454-42EE-BE28-7BE695F6E625}"/>
                </a:ext>
              </a:extLst>
            </p:cNvPr>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27199E-26EC-448E-9778-585DE48D79C6}"/>
                </a:ext>
              </a:extLst>
            </p:cNvPr>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6A7472-EACE-4350-A6B9-1BF6DC057EB7}"/>
                </a:ext>
              </a:extLst>
            </p:cNvPr>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1DE8E8-71CA-4C26-A190-6378C3C11116}"/>
                </a:ext>
              </a:extLst>
            </p:cNvPr>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EC373F-9391-45B1-B3A8-C9B79619ADED}"/>
                </a:ext>
              </a:extLst>
            </p:cNvPr>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DC91622-7B5D-4BE0-BD76-FB963332313C}"/>
                </a:ext>
              </a:extLst>
            </p:cNvPr>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CEBECA6-681A-420A-8B35-CA4B2E397E96}"/>
                </a:ext>
              </a:extLst>
            </p:cNvPr>
            <p:cNvGrpSpPr/>
            <p:nvPr userDrawn="1"/>
          </p:nvGrpSpPr>
          <p:grpSpPr bwMode="hidden">
            <a:xfrm>
              <a:off x="-1" y="0"/>
              <a:ext cx="12192001" cy="6858000"/>
              <a:chOff x="-1" y="0"/>
              <a:chExt cx="12192001" cy="6858000"/>
            </a:xfrm>
          </p:grpSpPr>
          <p:cxnSp>
            <p:nvCxnSpPr>
              <p:cNvPr id="45" name="Straight Connector 44">
                <a:extLst>
                  <a:ext uri="{FF2B5EF4-FFF2-40B4-BE49-F238E27FC236}">
                    <a16:creationId xmlns:a16="http://schemas.microsoft.com/office/drawing/2014/main" id="{9F690461-30D7-49BF-8D1B-DF2801FDAB85}"/>
                  </a:ext>
                </a:extLst>
              </p:cNvPr>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396CAF-C029-4120-A7BB-BB38B8513461}"/>
                  </a:ext>
                </a:extLst>
              </p:cNvPr>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A749525-6499-49EA-B33D-0EA8C8779B5C}"/>
                  </a:ext>
                </a:extLst>
              </p:cNvPr>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F181A53-511F-43FF-BC47-50B1369B87DD}"/>
                  </a:ext>
                </a:extLst>
              </p:cNvPr>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8D3CB7-82A1-4BA7-BB2F-83733B428A00}"/>
                  </a:ext>
                </a:extLst>
              </p:cNvPr>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56B7BD1A-E114-4283-9F6D-C7682AD9B899}"/>
                  </a:ext>
                </a:extLst>
              </p:cNvPr>
              <p:cNvGrpSpPr/>
              <p:nvPr/>
            </p:nvGrpSpPr>
            <p:grpSpPr bwMode="hidden">
              <a:xfrm>
                <a:off x="6327885" y="0"/>
                <a:ext cx="5864115" cy="5898673"/>
                <a:chOff x="6327885" y="0"/>
                <a:chExt cx="5864115" cy="5898673"/>
              </a:xfrm>
            </p:grpSpPr>
            <p:cxnSp>
              <p:nvCxnSpPr>
                <p:cNvPr id="56" name="Straight Connector 55">
                  <a:extLst>
                    <a:ext uri="{FF2B5EF4-FFF2-40B4-BE49-F238E27FC236}">
                      <a16:creationId xmlns:a16="http://schemas.microsoft.com/office/drawing/2014/main" id="{69FE327B-BDAC-47BE-A958-BCFC8C2DADD9}"/>
                    </a:ext>
                  </a:extLst>
                </p:cNvPr>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87716F7-AD46-439D-96A9-E3E530DF52CA}"/>
                    </a:ext>
                  </a:extLst>
                </p:cNvPr>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4EDE8C4-1A61-4BAF-B91A-0882147C3652}"/>
                    </a:ext>
                  </a:extLst>
                </p:cNvPr>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FB456D-6A68-4465-823E-94A7A1C24F96}"/>
                    </a:ext>
                  </a:extLst>
                </p:cNvPr>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E058D4-A081-4A4D-A431-59FACBB6FEFE}"/>
                    </a:ext>
                  </a:extLst>
                </p:cNvPr>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52B87959-D6BC-4011-B012-CE7EAEEA077B}"/>
                  </a:ext>
                </a:extLst>
              </p:cNvPr>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88A4C26-B0F9-4041-B2A7-BC952CA144BE}"/>
                  </a:ext>
                </a:extLst>
              </p:cNvPr>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8165D14-C3FD-42D7-94E2-9ED01CFCEA74}"/>
                  </a:ext>
                </a:extLst>
              </p:cNvPr>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9C19BCE-A06D-4542-9A42-8F532AAA9260}"/>
                  </a:ext>
                </a:extLst>
              </p:cNvPr>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21B1619-9B18-4E35-A93A-9B141AA9FFC5}"/>
                  </a:ext>
                </a:extLst>
              </p:cNvPr>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7879B36-B5A2-4D3E-A0CF-55D0189B2BFA}"/>
                </a:ext>
              </a:extLst>
            </p:cNvPr>
            <p:cNvGrpSpPr/>
            <p:nvPr userDrawn="1"/>
          </p:nvGrpSpPr>
          <p:grpSpPr bwMode="hidden">
            <a:xfrm flipH="1">
              <a:off x="0" y="0"/>
              <a:ext cx="12192001" cy="6858000"/>
              <a:chOff x="-1" y="0"/>
              <a:chExt cx="12192001" cy="6858000"/>
            </a:xfrm>
          </p:grpSpPr>
          <p:cxnSp>
            <p:nvCxnSpPr>
              <p:cNvPr id="29" name="Straight Connector 28">
                <a:extLst>
                  <a:ext uri="{FF2B5EF4-FFF2-40B4-BE49-F238E27FC236}">
                    <a16:creationId xmlns:a16="http://schemas.microsoft.com/office/drawing/2014/main" id="{698AB7E1-C1C2-49A2-8186-C09EA5F5D815}"/>
                  </a:ext>
                </a:extLst>
              </p:cNvPr>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F0DC2D-16EC-462B-A078-813943F2CA11}"/>
                  </a:ext>
                </a:extLst>
              </p:cNvPr>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58BA09-62E6-4D61-BA2B-04010CA9A397}"/>
                  </a:ext>
                </a:extLst>
              </p:cNvPr>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B1F19DD-4058-412C-A5B6-571F3217A1E9}"/>
                  </a:ext>
                </a:extLst>
              </p:cNvPr>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A2735E-55DC-4D31-878B-6F8B1BE14138}"/>
                  </a:ext>
                </a:extLst>
              </p:cNvPr>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65CC575-64DB-4710-B964-CDA2DBC4BB9A}"/>
                  </a:ext>
                </a:extLst>
              </p:cNvPr>
              <p:cNvGrpSpPr/>
              <p:nvPr/>
            </p:nvGrpSpPr>
            <p:grpSpPr bwMode="hidden">
              <a:xfrm>
                <a:off x="6327885" y="0"/>
                <a:ext cx="5864115" cy="5898673"/>
                <a:chOff x="6327885" y="0"/>
                <a:chExt cx="5864115" cy="5898673"/>
              </a:xfrm>
            </p:grpSpPr>
            <p:cxnSp>
              <p:nvCxnSpPr>
                <p:cNvPr id="40" name="Straight Connector 39">
                  <a:extLst>
                    <a:ext uri="{FF2B5EF4-FFF2-40B4-BE49-F238E27FC236}">
                      <a16:creationId xmlns:a16="http://schemas.microsoft.com/office/drawing/2014/main" id="{E5ACD655-2F96-4149-B272-C804CF1347C0}"/>
                    </a:ext>
                  </a:extLst>
                </p:cNvPr>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7FCAF7C-420F-4EED-95BE-105948B9E7CC}"/>
                    </a:ext>
                  </a:extLst>
                </p:cNvPr>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6196B72-98C0-4C8C-8108-92C0C5EC3070}"/>
                    </a:ext>
                  </a:extLst>
                </p:cNvPr>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9150C-A4F9-4DA6-A584-A2E1B9D51037}"/>
                    </a:ext>
                  </a:extLst>
                </p:cNvPr>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D40EC-F86F-475E-A4F1-816BEA4D8C40}"/>
                    </a:ext>
                  </a:extLst>
                </p:cNvPr>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a:extLst>
                  <a:ext uri="{FF2B5EF4-FFF2-40B4-BE49-F238E27FC236}">
                    <a16:creationId xmlns:a16="http://schemas.microsoft.com/office/drawing/2014/main" id="{EC5B306C-DEFA-4991-85DB-F96B80B30B2D}"/>
                  </a:ext>
                </a:extLst>
              </p:cNvPr>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2F1F74-03C9-4205-9816-1FD2A4564DBF}"/>
                  </a:ext>
                </a:extLst>
              </p:cNvPr>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A08DE-CEE3-4F1F-8E38-2E25490436F0}"/>
                  </a:ext>
                </a:extLst>
              </p:cNvPr>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ED1CE90-9A94-4BB0-9195-9E15A9EECEA8}"/>
                  </a:ext>
                </a:extLst>
              </p:cNvPr>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73FCCA-809D-42AE-8BD9-85DDE10BC446}"/>
                  </a:ext>
                </a:extLst>
              </p:cNvPr>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1" name="Straight Connector 60">
            <a:extLst>
              <a:ext uri="{FF2B5EF4-FFF2-40B4-BE49-F238E27FC236}">
                <a16:creationId xmlns:a16="http://schemas.microsoft.com/office/drawing/2014/main" id="{A3ABD0D9-6224-4906-9489-204E6FAFC1DA}"/>
              </a:ext>
            </a:extLst>
          </p:cNvPr>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74736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customXml" Target="../ink/ink5.xml"/><Relationship Id="rId18" Type="http://schemas.openxmlformats.org/officeDocument/2006/relationships/image" Target="../media/image34.png"/><Relationship Id="rId26" Type="http://schemas.openxmlformats.org/officeDocument/2006/relationships/image" Target="../media/image38.png"/><Relationship Id="rId39" Type="http://schemas.openxmlformats.org/officeDocument/2006/relationships/image" Target="../media/image45.png"/><Relationship Id="rId3" Type="http://schemas.openxmlformats.org/officeDocument/2006/relationships/image" Target="../media/image26.png"/><Relationship Id="rId21" Type="http://schemas.openxmlformats.org/officeDocument/2006/relationships/customXml" Target="../ink/ink9.xml"/><Relationship Id="rId34" Type="http://schemas.openxmlformats.org/officeDocument/2006/relationships/image" Target="../media/image42.png"/><Relationship Id="rId42" Type="http://schemas.openxmlformats.org/officeDocument/2006/relationships/customXml" Target="../ink/ink19.xml"/><Relationship Id="rId47" Type="http://schemas.openxmlformats.org/officeDocument/2006/relationships/image" Target="../media/image49.png"/><Relationship Id="rId7" Type="http://schemas.openxmlformats.org/officeDocument/2006/relationships/customXml" Target="../ink/ink2.xml"/><Relationship Id="rId12" Type="http://schemas.openxmlformats.org/officeDocument/2006/relationships/image" Target="../media/image31.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customXml" Target="../ink/ink17.xml"/><Relationship Id="rId46" Type="http://schemas.openxmlformats.org/officeDocument/2006/relationships/customXml" Target="../ink/ink21.xml"/><Relationship Id="rId2" Type="http://schemas.openxmlformats.org/officeDocument/2006/relationships/image" Target="../media/image25.png"/><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customXml" Target="../ink/ink13.xml"/><Relationship Id="rId41"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customXml" Target="../ink/ink4.xml"/><Relationship Id="rId24" Type="http://schemas.openxmlformats.org/officeDocument/2006/relationships/image" Target="../media/image37.png"/><Relationship Id="rId32" Type="http://schemas.openxmlformats.org/officeDocument/2006/relationships/image" Target="../media/image41.png"/><Relationship Id="rId37" Type="http://schemas.openxmlformats.org/officeDocument/2006/relationships/image" Target="../media/image44.png"/><Relationship Id="rId40" Type="http://schemas.openxmlformats.org/officeDocument/2006/relationships/customXml" Target="../ink/ink18.xml"/><Relationship Id="rId45" Type="http://schemas.openxmlformats.org/officeDocument/2006/relationships/image" Target="../media/image48.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39.png"/><Relationship Id="rId36" Type="http://schemas.openxmlformats.org/officeDocument/2006/relationships/customXml" Target="../ink/ink16.xml"/><Relationship Id="rId10" Type="http://schemas.openxmlformats.org/officeDocument/2006/relationships/image" Target="../media/image30.png"/><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customXml" Target="../ink/ink20.xml"/><Relationship Id="rId4" Type="http://schemas.openxmlformats.org/officeDocument/2006/relationships/image" Target="../media/image27.png"/><Relationship Id="rId9" Type="http://schemas.openxmlformats.org/officeDocument/2006/relationships/customXml" Target="../ink/ink3.xm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customXml" Target="../ink/ink12.xml"/><Relationship Id="rId30" Type="http://schemas.openxmlformats.org/officeDocument/2006/relationships/image" Target="../media/image40.png"/><Relationship Id="rId35" Type="http://schemas.openxmlformats.org/officeDocument/2006/relationships/image" Target="../media/image43.png"/><Relationship Id="rId43"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23.xml"/><Relationship Id="rId5" Type="http://schemas.openxmlformats.org/officeDocument/2006/relationships/image" Target="../media/image54.png"/><Relationship Id="rId4" Type="http://schemas.openxmlformats.org/officeDocument/2006/relationships/customXml" Target="../ink/ink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4.gif"/><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http://www4.comp.polyu.edu.hk/~csluqin/comp2421/" TargetMode="External"/><Relationship Id="rId2" Type="http://schemas.openxmlformats.org/officeDocument/2006/relationships/hyperlink" Target="http://inst.eecs.berkeley.edu/~cs61c/sp1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6. Sequential circuits</a:t>
            </a:r>
          </a:p>
        </p:txBody>
      </p:sp>
      <p:sp>
        <p:nvSpPr>
          <p:cNvPr id="3" name="Subtitle 2"/>
          <p:cNvSpPr>
            <a:spLocks noGrp="1"/>
          </p:cNvSpPr>
          <p:nvPr>
            <p:ph type="subTitle" idx="1"/>
          </p:nvPr>
        </p:nvSpPr>
        <p:spPr/>
        <p:txBody>
          <a:bodyPr/>
          <a:lstStyle/>
          <a:p>
            <a:r>
              <a:rPr lang="en-US" dirty="0"/>
              <a:t>Rocky K. C. Chang 17 October 2017</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Flip-Flop Operation</a:t>
            </a:r>
          </a:p>
        </p:txBody>
      </p:sp>
      <p:sp>
        <p:nvSpPr>
          <p:cNvPr id="10242" name="Rectangle 2"/>
          <p:cNvSpPr>
            <a:spLocks noGrp="1" noChangeArrowheads="1"/>
          </p:cNvSpPr>
          <p:nvPr>
            <p:ph idx="1"/>
          </p:nvPr>
        </p:nvSpPr>
        <p:spPr>
          <a:xfrm>
            <a:off x="294968" y="1644445"/>
            <a:ext cx="11656240" cy="1356782"/>
          </a:xfrm>
          <a:ln/>
        </p:spPr>
        <p:txBody>
          <a:bodyPr>
            <a:spAutoFit/>
          </a:bodyPr>
          <a:lstStyle/>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Edge-triggered d-type flip-flop, e.g., </a:t>
            </a:r>
            <a:r>
              <a:rPr lang="en-GB" sz="2400" dirty="0"/>
              <a:t>“positive edge-triggered.”</a:t>
            </a:r>
          </a:p>
          <a:p>
            <a:pPr>
              <a:lnSpc>
                <a:spcPct val="75000"/>
              </a:lnSpc>
              <a:spcBef>
                <a:spcPts val="2275"/>
              </a:spcBef>
              <a:buClr>
                <a:srgbClr val="063DE8"/>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“On the rising edge of the clock, the input d is sampled and transferred to the output.  At all other times, the input d is ignored.”</a:t>
            </a:r>
          </a:p>
        </p:txBody>
      </p:sp>
      <p:pic>
        <p:nvPicPr>
          <p:cNvPr id="10243" name="Picture 3"/>
          <p:cNvPicPr>
            <a:picLocks noChangeAspect="1" noChangeArrowheads="1"/>
          </p:cNvPicPr>
          <p:nvPr/>
        </p:nvPicPr>
        <p:blipFill>
          <a:blip r:embed="rId3"/>
          <a:srcRect l="2629" t="4941" r="7019" b="3650"/>
          <a:stretch>
            <a:fillRect/>
          </a:stretch>
        </p:blipFill>
        <p:spPr bwMode="auto">
          <a:xfrm>
            <a:off x="1676400" y="3068493"/>
            <a:ext cx="8763000" cy="3148013"/>
          </a:xfrm>
          <a:prstGeom prst="rect">
            <a:avLst/>
          </a:prstGeom>
          <a:noFill/>
          <a:ln w="9525">
            <a:noFill/>
            <a:round/>
            <a:headEnd/>
            <a:tailEnd/>
          </a:ln>
          <a:effectLst/>
        </p:spPr>
      </p:pic>
      <p:pic>
        <p:nvPicPr>
          <p:cNvPr id="10244" name="Picture 4"/>
          <p:cNvPicPr>
            <a:picLocks noChangeAspect="1" noChangeArrowheads="1"/>
          </p:cNvPicPr>
          <p:nvPr/>
        </p:nvPicPr>
        <p:blipFill>
          <a:blip r:embed="rId4"/>
          <a:srcRect/>
          <a:stretch>
            <a:fillRect/>
          </a:stretch>
        </p:blipFill>
        <p:spPr bwMode="auto">
          <a:xfrm>
            <a:off x="10376242" y="1437824"/>
            <a:ext cx="871538" cy="573088"/>
          </a:xfrm>
          <a:prstGeom prst="rect">
            <a:avLst/>
          </a:prstGeom>
          <a:noFill/>
          <a:ln w="9525">
            <a:noFill/>
            <a:round/>
            <a:headEnd/>
            <a:tailEnd/>
          </a:ln>
          <a:effectLst/>
        </p:spPr>
      </p:pic>
      <p:cxnSp>
        <p:nvCxnSpPr>
          <p:cNvPr id="7" name="Straight Connector 6"/>
          <p:cNvCxnSpPr/>
          <p:nvPr/>
        </p:nvCxnSpPr>
        <p:spPr>
          <a:xfrm rot="5400000">
            <a:off x="1905000" y="4752829"/>
            <a:ext cx="2776538"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3157539" y="4786168"/>
            <a:ext cx="2776537"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4360863" y="4803630"/>
            <a:ext cx="2776538"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5613400" y="4803629"/>
            <a:ext cx="2776538"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H="1">
            <a:off x="2997201" y="5167167"/>
            <a:ext cx="931862" cy="3730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H="1">
            <a:off x="4267995" y="4744099"/>
            <a:ext cx="930275" cy="3730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H="1">
            <a:off x="5468938" y="5184630"/>
            <a:ext cx="931863" cy="37306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6723064" y="5202093"/>
            <a:ext cx="930275" cy="37147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D7AA8DE5-1D0E-4C53-9ABB-31937C592BF4}"/>
              </a:ext>
            </a:extLst>
          </p:cNvPr>
          <p:cNvSpPr>
            <a:spLocks noGrp="1"/>
          </p:cNvSpPr>
          <p:nvPr>
            <p:ph type="sldNum" sz="quarter" idx="12"/>
          </p:nvPr>
        </p:nvSpPr>
        <p:spPr/>
        <p:txBody>
          <a:bodyPr/>
          <a:lstStyle/>
          <a:p>
            <a:fld id="{E31375A4-56A4-47D6-9801-1991572033F7}" type="slidenum">
              <a:rPr lang="en-US" smtClean="0"/>
              <a:t>10</a:t>
            </a:fld>
            <a:endParaRPr lang="en-US" dirty="0"/>
          </a:p>
        </p:txBody>
      </p:sp>
    </p:spTree>
    <p:extLst>
      <p:ext uri="{BB962C8B-B14F-4D97-AF65-F5344CB8AC3E}">
        <p14:creationId xmlns:p14="http://schemas.microsoft.com/office/powerpoint/2010/main" val="3616273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Flip-Flop Timing</a:t>
            </a:r>
          </a:p>
        </p:txBody>
      </p:sp>
      <p:sp>
        <p:nvSpPr>
          <p:cNvPr id="11266" name="Rectangle 2"/>
          <p:cNvSpPr>
            <a:spLocks noGrp="1" noChangeArrowheads="1"/>
          </p:cNvSpPr>
          <p:nvPr>
            <p:ph idx="1"/>
          </p:nvPr>
        </p:nvSpPr>
        <p:spPr>
          <a:xfrm>
            <a:off x="294968" y="1644445"/>
            <a:ext cx="11656240" cy="4516108"/>
          </a:xfrm>
          <a:ln/>
        </p:spPr>
        <p:txBody>
          <a:bodyPr>
            <a:spAutoFit/>
          </a:bodyPr>
          <a:lstStyle/>
          <a:p>
            <a:pPr>
              <a:lnSpc>
                <a:spcPct val="75000"/>
              </a:lnSpc>
              <a:spcBef>
                <a:spcPts val="19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pPr>
              <a:lnSpc>
                <a:spcPct val="75000"/>
              </a:lnSpc>
              <a:spcBef>
                <a:spcPts val="19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pPr>
              <a:lnSpc>
                <a:spcPct val="75000"/>
              </a:lnSpc>
              <a:spcBef>
                <a:spcPts val="19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pPr>
              <a:lnSpc>
                <a:spcPct val="75000"/>
              </a:lnSpc>
              <a:spcBef>
                <a:spcPts val="19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pPr>
              <a:lnSpc>
                <a:spcPct val="75000"/>
              </a:lnSpc>
              <a:spcBef>
                <a:spcPts val="19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endParaRPr lang="en-US" dirty="0"/>
          </a:p>
          <a:p>
            <a:r>
              <a:rPr lang="en-US" dirty="0"/>
              <a:t>The input </a:t>
            </a:r>
            <a:r>
              <a:rPr lang="en-US" i="1" dirty="0"/>
              <a:t>d</a:t>
            </a:r>
            <a:r>
              <a:rPr lang="en-US" dirty="0"/>
              <a:t> must be stable for a short amount of time before and after the rising edge of the clock.</a:t>
            </a:r>
          </a:p>
          <a:p>
            <a:r>
              <a:rPr lang="en-US" dirty="0"/>
              <a:t>A small amount of time to transfer the new value to the output.</a:t>
            </a:r>
          </a:p>
        </p:txBody>
      </p:sp>
      <p:pic>
        <p:nvPicPr>
          <p:cNvPr id="11268" name="Picture 4"/>
          <p:cNvPicPr>
            <a:picLocks noChangeAspect="1" noChangeArrowheads="1"/>
          </p:cNvPicPr>
          <p:nvPr/>
        </p:nvPicPr>
        <p:blipFill>
          <a:blip r:embed="rId3"/>
          <a:srcRect l="5159" t="4839" r="5054" b="754"/>
          <a:stretch>
            <a:fillRect/>
          </a:stretch>
        </p:blipFill>
        <p:spPr bwMode="auto">
          <a:xfrm>
            <a:off x="1152605" y="1429229"/>
            <a:ext cx="6954050" cy="3118369"/>
          </a:xfrm>
          <a:prstGeom prst="rect">
            <a:avLst/>
          </a:prstGeom>
          <a:noFill/>
          <a:ln w="9525">
            <a:noFill/>
            <a:round/>
            <a:headEnd/>
            <a:tailEnd/>
          </a:ln>
          <a:effectLst/>
        </p:spPr>
      </p:pic>
      <p:pic>
        <p:nvPicPr>
          <p:cNvPr id="11269" name="Picture 5"/>
          <p:cNvPicPr>
            <a:picLocks noChangeAspect="1" noChangeArrowheads="1"/>
          </p:cNvPicPr>
          <p:nvPr/>
        </p:nvPicPr>
        <p:blipFill>
          <a:blip r:embed="rId4"/>
          <a:srcRect l="72557" t="20433" r="7019" b="39752"/>
          <a:stretch>
            <a:fillRect/>
          </a:stretch>
        </p:blipFill>
        <p:spPr bwMode="auto">
          <a:xfrm>
            <a:off x="8734825" y="2057949"/>
            <a:ext cx="1981200" cy="1371600"/>
          </a:xfrm>
          <a:prstGeom prst="rect">
            <a:avLst/>
          </a:prstGeom>
          <a:noFill/>
          <a:ln w="9525">
            <a:noFill/>
            <a:round/>
            <a:headEnd/>
            <a:tailEnd/>
          </a:ln>
          <a:effectLst/>
        </p:spPr>
      </p:pic>
      <p:cxnSp>
        <p:nvCxnSpPr>
          <p:cNvPr id="9" name="Straight Connector 8">
            <a:extLst>
              <a:ext uri="{FF2B5EF4-FFF2-40B4-BE49-F238E27FC236}">
                <a16:creationId xmlns:a16="http://schemas.microsoft.com/office/drawing/2014/main" id="{B8070926-6C66-4542-A118-EC8C31FBD7B5}"/>
              </a:ext>
            </a:extLst>
          </p:cNvPr>
          <p:cNvCxnSpPr>
            <a:cxnSpLocks/>
          </p:cNvCxnSpPr>
          <p:nvPr/>
        </p:nvCxnSpPr>
        <p:spPr>
          <a:xfrm flipH="1">
            <a:off x="3572649" y="1404827"/>
            <a:ext cx="1" cy="305959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EAB46F3-83D4-4586-BFD9-534E0BC6415A}"/>
              </a:ext>
            </a:extLst>
          </p:cNvPr>
          <p:cNvSpPr>
            <a:spLocks noGrp="1"/>
          </p:cNvSpPr>
          <p:nvPr>
            <p:ph type="sldNum" sz="quarter" idx="12"/>
          </p:nvPr>
        </p:nvSpPr>
        <p:spPr/>
        <p:txBody>
          <a:bodyPr/>
          <a:lstStyle/>
          <a:p>
            <a:fld id="{E31375A4-56A4-47D6-9801-1991572033F7}" type="slidenum">
              <a:rPr lang="en-US" smtClean="0"/>
              <a:t>11</a:t>
            </a:fld>
            <a:endParaRPr lang="en-US" dirty="0"/>
          </a:p>
        </p:txBody>
      </p:sp>
    </p:spTree>
    <p:extLst>
      <p:ext uri="{BB962C8B-B14F-4D97-AF65-F5344CB8AC3E}">
        <p14:creationId xmlns:p14="http://schemas.microsoft.com/office/powerpoint/2010/main" val="21668908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94968" y="527848"/>
            <a:ext cx="11656240" cy="815288"/>
          </a:xfrm>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Accumulator Timing (1/2)</a:t>
            </a:r>
          </a:p>
        </p:txBody>
      </p:sp>
      <p:sp>
        <p:nvSpPr>
          <p:cNvPr id="13316" name="Rectangle 4"/>
          <p:cNvSpPr>
            <a:spLocks noGrp="1" noChangeArrowheads="1"/>
          </p:cNvSpPr>
          <p:nvPr>
            <p:ph idx="1"/>
          </p:nvPr>
        </p:nvSpPr>
        <p:spPr>
          <a:xfrm>
            <a:off x="294969" y="1644445"/>
            <a:ext cx="8925871" cy="2587375"/>
          </a:xfrm>
          <a:ln/>
        </p:spPr>
        <p:txBody>
          <a:bodyPr wrap="square">
            <a:spAutoFit/>
          </a:bodyPr>
          <a:lstStyle/>
          <a:p>
            <a:pPr>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Reset input to register is used to force it to all 0 (takes priority over </a:t>
            </a:r>
            <a:r>
              <a:rPr lang="en-GB" i="1" dirty="0"/>
              <a:t>d</a:t>
            </a:r>
            <a:r>
              <a:rPr lang="en-GB" dirty="0"/>
              <a:t> input).</a:t>
            </a:r>
          </a:p>
          <a:p>
            <a:r>
              <a:rPr lang="en-US" i="1" dirty="0"/>
              <a:t>S</a:t>
            </a:r>
            <a:r>
              <a:rPr lang="en-US" i="1" baseline="-25000" dirty="0"/>
              <a:t>i-1</a:t>
            </a:r>
            <a:r>
              <a:rPr lang="en-US" dirty="0"/>
              <a:t> </a:t>
            </a:r>
            <a:r>
              <a:rPr lang="en-HK" dirty="0"/>
              <a:t>follows the </a:t>
            </a:r>
            <a:r>
              <a:rPr lang="en-US" dirty="0"/>
              <a:t>positive-edge of the clock after a small delay.</a:t>
            </a:r>
          </a:p>
          <a:p>
            <a:pPr lvl="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Assuming the input </a:t>
            </a:r>
            <a:r>
              <a:rPr lang="en-US" i="1" dirty="0"/>
              <a:t>X</a:t>
            </a:r>
            <a:r>
              <a:rPr lang="en-US" i="1" baseline="-25000" dirty="0"/>
              <a:t>i</a:t>
            </a:r>
            <a:r>
              <a:rPr lang="en-US" dirty="0"/>
              <a:t> is applied at precisely the same time, it goes into the adder with </a:t>
            </a:r>
            <a:r>
              <a:rPr lang="en-US" i="1" dirty="0"/>
              <a:t>S</a:t>
            </a:r>
            <a:r>
              <a:rPr lang="en-US" i="1" baseline="-25000" dirty="0"/>
              <a:t>i-1</a:t>
            </a:r>
            <a:r>
              <a:rPr lang="en-US" dirty="0"/>
              <a:t> </a:t>
            </a:r>
            <a:r>
              <a:rPr lang="en-HK" dirty="0"/>
              <a:t>to produce </a:t>
            </a:r>
            <a:r>
              <a:rPr lang="en-US" i="1" dirty="0"/>
              <a:t>S</a:t>
            </a:r>
            <a:r>
              <a:rPr lang="en-US" i="1" baseline="-25000" dirty="0"/>
              <a:t>i</a:t>
            </a:r>
            <a:r>
              <a:rPr lang="en-US" dirty="0"/>
              <a:t>.</a:t>
            </a:r>
            <a:endParaRPr lang="en-GB" dirty="0"/>
          </a:p>
        </p:txBody>
      </p:sp>
      <p:pic>
        <p:nvPicPr>
          <p:cNvPr id="13314" name="Picture 2"/>
          <p:cNvPicPr>
            <a:picLocks noChangeAspect="1" noChangeArrowheads="1"/>
          </p:cNvPicPr>
          <p:nvPr/>
        </p:nvPicPr>
        <p:blipFill>
          <a:blip r:embed="rId3"/>
          <a:srcRect l="3709" t="2322" r="8333" b="12802"/>
          <a:stretch>
            <a:fillRect/>
          </a:stretch>
        </p:blipFill>
        <p:spPr bwMode="auto">
          <a:xfrm>
            <a:off x="8424932" y="164690"/>
            <a:ext cx="3698842" cy="2555457"/>
          </a:xfrm>
          <a:prstGeom prst="rect">
            <a:avLst/>
          </a:prstGeom>
          <a:noFill/>
          <a:ln w="9525">
            <a:noFill/>
            <a:round/>
            <a:headEnd/>
            <a:tailEnd/>
          </a:ln>
          <a:effectLst/>
        </p:spPr>
      </p:pic>
      <p:pic>
        <p:nvPicPr>
          <p:cNvPr id="13315" name="Picture 3"/>
          <p:cNvPicPr>
            <a:picLocks noChangeAspect="1" noChangeArrowheads="1"/>
          </p:cNvPicPr>
          <p:nvPr/>
        </p:nvPicPr>
        <p:blipFill>
          <a:blip r:embed="rId4"/>
          <a:srcRect l="1680" t="3607" r="3093" b="9798"/>
          <a:stretch>
            <a:fillRect/>
          </a:stretch>
        </p:blipFill>
        <p:spPr bwMode="auto">
          <a:xfrm>
            <a:off x="1744916" y="4471706"/>
            <a:ext cx="8763000" cy="2162175"/>
          </a:xfrm>
          <a:prstGeom prst="rect">
            <a:avLst/>
          </a:prstGeom>
          <a:noFill/>
          <a:ln w="9525">
            <a:noFill/>
            <a:round/>
            <a:headEnd/>
            <a:tailEnd/>
          </a:ln>
          <a:effectLst/>
        </p:spPr>
      </p:pic>
      <p:cxnSp>
        <p:nvCxnSpPr>
          <p:cNvPr id="6" name="Straight Connector 5"/>
          <p:cNvCxnSpPr/>
          <p:nvPr/>
        </p:nvCxnSpPr>
        <p:spPr>
          <a:xfrm rot="5400000">
            <a:off x="3810254" y="5546631"/>
            <a:ext cx="2049463"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4672885" y="5564092"/>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5552979" y="5564092"/>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963767" y="5546631"/>
            <a:ext cx="2049463"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001AB686-6F54-4906-8433-1A8610E2B9F3}"/>
              </a:ext>
            </a:extLst>
          </p:cNvPr>
          <p:cNvSpPr>
            <a:spLocks noGrp="1"/>
          </p:cNvSpPr>
          <p:nvPr>
            <p:ph type="sldNum" sz="quarter" idx="12"/>
          </p:nvPr>
        </p:nvSpPr>
        <p:spPr/>
        <p:txBody>
          <a:bodyPr/>
          <a:lstStyle/>
          <a:p>
            <a:fld id="{E31375A4-56A4-47D6-9801-1991572033F7}" type="slidenum">
              <a:rPr lang="en-US" smtClean="0"/>
              <a:t>12</a:t>
            </a:fld>
            <a:endParaRPr lang="en-US" dirty="0"/>
          </a:p>
        </p:txBody>
      </p:sp>
    </p:spTree>
    <p:extLst>
      <p:ext uri="{BB962C8B-B14F-4D97-AF65-F5344CB8AC3E}">
        <p14:creationId xmlns:p14="http://schemas.microsoft.com/office/powerpoint/2010/main" val="30993265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94968" y="527848"/>
            <a:ext cx="11656240" cy="815288"/>
          </a:xfrm>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Accumulator Timing (2/2)</a:t>
            </a:r>
          </a:p>
        </p:txBody>
      </p:sp>
      <p:sp>
        <p:nvSpPr>
          <p:cNvPr id="14341" name="Rectangle 5"/>
          <p:cNvSpPr>
            <a:spLocks noGrp="1" noChangeArrowheads="1"/>
          </p:cNvSpPr>
          <p:nvPr>
            <p:ph idx="1"/>
          </p:nvPr>
        </p:nvSpPr>
        <p:spPr>
          <a:xfrm>
            <a:off x="294967" y="1644445"/>
            <a:ext cx="8679983" cy="3073662"/>
          </a:xfrm>
          <a:ln/>
        </p:spPr>
        <p:txBody>
          <a:bodyPr wrap="square">
            <a:spAutoFit/>
          </a:bodyPr>
          <a:lstStyle/>
          <a:p>
            <a:pPr>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In practice </a:t>
            </a:r>
            <a:r>
              <a:rPr lang="en-GB" i="1" dirty="0"/>
              <a:t>X</a:t>
            </a:r>
            <a:r>
              <a:rPr lang="en-GB" i="1" baseline="-25000" dirty="0"/>
              <a:t>i</a:t>
            </a:r>
            <a:r>
              <a:rPr lang="en-GB" dirty="0"/>
              <a:t> might not arrive to the adder at the same time as </a:t>
            </a:r>
            <a:r>
              <a:rPr lang="en-GB" i="1" dirty="0"/>
              <a:t>S</a:t>
            </a:r>
            <a:r>
              <a:rPr lang="en-GB" i="1" baseline="-25000" dirty="0"/>
              <a:t>i-1</a:t>
            </a:r>
            <a:r>
              <a:rPr lang="en-GB" dirty="0"/>
              <a:t>.</a:t>
            </a:r>
            <a:endParaRPr lang="en-GB" baseline="-25000" dirty="0"/>
          </a:p>
          <a:p>
            <a:pPr lvl="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i="1" dirty="0"/>
              <a:t>S</a:t>
            </a:r>
            <a:r>
              <a:rPr lang="en-GB" i="1" baseline="-25000" dirty="0"/>
              <a:t>i</a:t>
            </a:r>
            <a:r>
              <a:rPr lang="en-GB" dirty="0"/>
              <a:t> temporarily is wrong, but register always captures correct value.</a:t>
            </a:r>
          </a:p>
          <a:p>
            <a:pPr lvl="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In good circuits, instability never happens around rising edge of clk.</a:t>
            </a:r>
          </a:p>
          <a:p>
            <a:pPr>
              <a:lnSpc>
                <a:spcPct val="75000"/>
              </a:lnSpc>
              <a:spcBef>
                <a:spcPts val="16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pic>
        <p:nvPicPr>
          <p:cNvPr id="14338" name="Picture 2"/>
          <p:cNvPicPr>
            <a:picLocks noChangeAspect="1" noChangeArrowheads="1"/>
          </p:cNvPicPr>
          <p:nvPr/>
        </p:nvPicPr>
        <p:blipFill>
          <a:blip r:embed="rId3"/>
          <a:srcRect l="3709" t="2322" r="8333" b="12802"/>
          <a:stretch>
            <a:fillRect/>
          </a:stretch>
        </p:blipFill>
        <p:spPr bwMode="auto">
          <a:xfrm>
            <a:off x="8468268" y="138294"/>
            <a:ext cx="3648072" cy="2520381"/>
          </a:xfrm>
          <a:prstGeom prst="rect">
            <a:avLst/>
          </a:prstGeom>
          <a:noFill/>
          <a:ln w="9525">
            <a:noFill/>
            <a:round/>
            <a:headEnd/>
            <a:tailEnd/>
          </a:ln>
          <a:effectLst/>
        </p:spPr>
      </p:pic>
      <p:pic>
        <p:nvPicPr>
          <p:cNvPr id="14339" name="Picture 3"/>
          <p:cNvPicPr>
            <a:picLocks noChangeAspect="1" noChangeArrowheads="1"/>
          </p:cNvPicPr>
          <p:nvPr/>
        </p:nvPicPr>
        <p:blipFill>
          <a:blip r:embed="rId4"/>
          <a:srcRect l="1416" t="6276" r="9512" b="8902"/>
          <a:stretch>
            <a:fillRect/>
          </a:stretch>
        </p:blipFill>
        <p:spPr bwMode="auto">
          <a:xfrm>
            <a:off x="2763686" y="3925262"/>
            <a:ext cx="6400800" cy="2741613"/>
          </a:xfrm>
          <a:prstGeom prst="rect">
            <a:avLst/>
          </a:prstGeom>
          <a:noFill/>
          <a:ln w="9525">
            <a:noFill/>
            <a:round/>
            <a:headEnd/>
            <a:tailEnd/>
          </a:ln>
          <a:effectLst/>
        </p:spPr>
      </p:pic>
      <p:pic>
        <p:nvPicPr>
          <p:cNvPr id="14340" name="Picture 4"/>
          <p:cNvPicPr>
            <a:picLocks noChangeAspect="1" noChangeArrowheads="1"/>
          </p:cNvPicPr>
          <p:nvPr/>
        </p:nvPicPr>
        <p:blipFill>
          <a:blip r:embed="rId5"/>
          <a:srcRect l="75175" t="10463" r="3093" b="27344"/>
          <a:stretch>
            <a:fillRect/>
          </a:stretch>
        </p:blipFill>
        <p:spPr bwMode="auto">
          <a:xfrm>
            <a:off x="9145436" y="4220537"/>
            <a:ext cx="2000250" cy="1552575"/>
          </a:xfrm>
          <a:prstGeom prst="rect">
            <a:avLst/>
          </a:prstGeom>
          <a:noFill/>
          <a:ln w="9525">
            <a:noFill/>
            <a:round/>
            <a:headEnd/>
            <a:tailEnd/>
          </a:ln>
          <a:effectLst/>
        </p:spPr>
      </p:pic>
      <p:cxnSp>
        <p:nvCxnSpPr>
          <p:cNvPr id="7" name="Straight Connector 6"/>
          <p:cNvCxnSpPr/>
          <p:nvPr/>
        </p:nvCxnSpPr>
        <p:spPr>
          <a:xfrm rot="5400000">
            <a:off x="3994262" y="5635395"/>
            <a:ext cx="221853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864433" y="5643730"/>
            <a:ext cx="22018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5744527" y="5643730"/>
            <a:ext cx="22018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38D3FAB1-D3F6-4C25-9E81-CCBFC6C65B30}"/>
              </a:ext>
            </a:extLst>
          </p:cNvPr>
          <p:cNvSpPr>
            <a:spLocks noGrp="1"/>
          </p:cNvSpPr>
          <p:nvPr>
            <p:ph type="sldNum" sz="quarter" idx="12"/>
          </p:nvPr>
        </p:nvSpPr>
        <p:spPr/>
        <p:txBody>
          <a:bodyPr/>
          <a:lstStyle/>
          <a:p>
            <a:fld id="{E31375A4-56A4-47D6-9801-1991572033F7}" type="slidenum">
              <a:rPr lang="en-US" smtClean="0"/>
              <a:t>13</a:t>
            </a:fld>
            <a:endParaRPr lang="en-US" dirty="0"/>
          </a:p>
        </p:txBody>
      </p:sp>
    </p:spTree>
    <p:extLst>
      <p:ext uri="{BB962C8B-B14F-4D97-AF65-F5344CB8AC3E}">
        <p14:creationId xmlns:p14="http://schemas.microsoft.com/office/powerpoint/2010/main" val="27944406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Maximum Clock Frequency</a:t>
            </a:r>
          </a:p>
        </p:txBody>
      </p:sp>
      <p:sp>
        <p:nvSpPr>
          <p:cNvPr id="47107" name="Rectangle 3"/>
          <p:cNvSpPr>
            <a:spLocks noGrp="1" noChangeArrowheads="1"/>
          </p:cNvSpPr>
          <p:nvPr>
            <p:ph idx="1"/>
          </p:nvPr>
        </p:nvSpPr>
        <p:spPr/>
        <p:txBody>
          <a:bodyPr/>
          <a:lstStyle/>
          <a:p>
            <a:pPr eaLnBrk="1" hangingPunct="1"/>
            <a:r>
              <a:rPr lang="en-US" dirty="0"/>
              <a:t>What is the maximum frequency of this circuit?</a:t>
            </a:r>
          </a:p>
          <a:p>
            <a:pPr lvl="1" eaLnBrk="1" hangingPunct="1"/>
            <a:endParaRPr lang="en-US" dirty="0"/>
          </a:p>
        </p:txBody>
      </p:sp>
      <p:pic>
        <p:nvPicPr>
          <p:cNvPr id="47111" name="Picture 4" descr="figs"/>
          <p:cNvPicPr>
            <a:picLocks noChangeAspect="1" noChangeArrowheads="1"/>
          </p:cNvPicPr>
          <p:nvPr/>
        </p:nvPicPr>
        <p:blipFill>
          <a:blip r:embed="rId3"/>
          <a:srcRect/>
          <a:stretch>
            <a:fillRect/>
          </a:stretch>
        </p:blipFill>
        <p:spPr bwMode="auto">
          <a:xfrm>
            <a:off x="2293939" y="2361735"/>
            <a:ext cx="3886200" cy="3022600"/>
          </a:xfrm>
          <a:prstGeom prst="rect">
            <a:avLst/>
          </a:prstGeom>
          <a:noFill/>
          <a:ln w="9525">
            <a:noFill/>
            <a:miter lim="800000"/>
            <a:headEnd/>
            <a:tailEnd/>
          </a:ln>
        </p:spPr>
      </p:pic>
      <p:sp>
        <p:nvSpPr>
          <p:cNvPr id="2388997" name="Rectangle 5"/>
          <p:cNvSpPr>
            <a:spLocks noChangeArrowheads="1"/>
          </p:cNvSpPr>
          <p:nvPr/>
        </p:nvSpPr>
        <p:spPr bwMode="auto">
          <a:xfrm>
            <a:off x="1313970" y="5612834"/>
            <a:ext cx="9247669" cy="430887"/>
          </a:xfrm>
          <a:prstGeom prst="rect">
            <a:avLst/>
          </a:prstGeom>
          <a:noFill/>
          <a:ln w="12700">
            <a:noFill/>
            <a:miter lim="800000"/>
            <a:headEnd/>
            <a:tailEnd/>
          </a:ln>
        </p:spPr>
        <p:txBody>
          <a:bodyPr wrap="square">
            <a:prstTxWarp prst="textNoShape">
              <a:avLst/>
            </a:prstTxWarp>
            <a:spAutoFit/>
          </a:bodyPr>
          <a:lstStyle/>
          <a:p>
            <a:r>
              <a:rPr lang="en-US" sz="2200" dirty="0">
                <a:solidFill>
                  <a:srgbClr val="000000"/>
                </a:solidFill>
              </a:rPr>
              <a:t>Min Delay = </a:t>
            </a:r>
            <a:r>
              <a:rPr lang="en-US" sz="2200" dirty="0"/>
              <a:t>CL Delay (e.g., adder) + (Setup Time + CLK-to-Q Delay)</a:t>
            </a:r>
          </a:p>
        </p:txBody>
      </p:sp>
      <p:sp>
        <p:nvSpPr>
          <p:cNvPr id="2388998" name="Line 6"/>
          <p:cNvSpPr>
            <a:spLocks noChangeShapeType="1"/>
          </p:cNvSpPr>
          <p:nvPr/>
        </p:nvSpPr>
        <p:spPr bwMode="auto">
          <a:xfrm>
            <a:off x="3360739" y="3334872"/>
            <a:ext cx="1676400" cy="0"/>
          </a:xfrm>
          <a:prstGeom prst="line">
            <a:avLst/>
          </a:prstGeom>
          <a:noFill/>
          <a:ln w="38100">
            <a:solidFill>
              <a:schemeClr val="accent2"/>
            </a:solidFill>
            <a:round/>
            <a:headEnd/>
            <a:tailEnd type="triangle" w="med" len="med"/>
          </a:ln>
        </p:spPr>
        <p:txBody>
          <a:bodyPr anchor="ctr">
            <a:prstTxWarp prst="textNoShape">
              <a:avLst/>
            </a:prstTxWarp>
            <a:spAutoFit/>
          </a:bodyPr>
          <a:lstStyle/>
          <a:p>
            <a:endParaRPr lang="en-US"/>
          </a:p>
        </p:txBody>
      </p:sp>
      <p:sp>
        <p:nvSpPr>
          <p:cNvPr id="2388999" name="Line 7"/>
          <p:cNvSpPr>
            <a:spLocks noChangeShapeType="1"/>
          </p:cNvSpPr>
          <p:nvPr/>
        </p:nvSpPr>
        <p:spPr bwMode="auto">
          <a:xfrm flipH="1">
            <a:off x="4198939" y="3911135"/>
            <a:ext cx="0" cy="457200"/>
          </a:xfrm>
          <a:prstGeom prst="line">
            <a:avLst/>
          </a:prstGeom>
          <a:noFill/>
          <a:ln w="38100">
            <a:solidFill>
              <a:srgbClr val="22A700"/>
            </a:solidFill>
            <a:round/>
            <a:headEnd/>
            <a:tailEnd type="triangle" w="med" len="med"/>
          </a:ln>
        </p:spPr>
        <p:txBody>
          <a:bodyPr anchor="ctr">
            <a:prstTxWarp prst="textNoShape">
              <a:avLst/>
            </a:prstTxWarp>
            <a:spAutoFit/>
          </a:bodyPr>
          <a:lstStyle/>
          <a:p>
            <a:endParaRPr lang="en-US"/>
          </a:p>
        </p:txBody>
      </p:sp>
      <p:sp>
        <p:nvSpPr>
          <p:cNvPr id="2389000" name="Line 8"/>
          <p:cNvSpPr>
            <a:spLocks noChangeShapeType="1"/>
          </p:cNvSpPr>
          <p:nvPr/>
        </p:nvSpPr>
        <p:spPr bwMode="auto">
          <a:xfrm flipH="1">
            <a:off x="4198939" y="4858872"/>
            <a:ext cx="0" cy="533400"/>
          </a:xfrm>
          <a:prstGeom prst="line">
            <a:avLst/>
          </a:prstGeom>
          <a:noFill/>
          <a:ln w="38100">
            <a:solidFill>
              <a:srgbClr val="800080"/>
            </a:solidFill>
            <a:round/>
            <a:headEnd/>
            <a:tailEnd type="triangle" w="med" len="med"/>
          </a:ln>
        </p:spPr>
        <p:txBody>
          <a:bodyPr anchor="ctr">
            <a:prstTxWarp prst="textNoShape">
              <a:avLst/>
            </a:prstTxWarp>
            <a:spAutoFit/>
          </a:bodyPr>
          <a:lstStyle/>
          <a:p>
            <a:endParaRPr lang="en-US"/>
          </a:p>
        </p:txBody>
      </p:sp>
      <p:sp>
        <p:nvSpPr>
          <p:cNvPr id="2389001" name="Rectangle 9"/>
          <p:cNvSpPr>
            <a:spLocks noChangeArrowheads="1"/>
          </p:cNvSpPr>
          <p:nvPr/>
        </p:nvSpPr>
        <p:spPr bwMode="auto">
          <a:xfrm>
            <a:off x="7043740" y="2819402"/>
            <a:ext cx="3288977" cy="461665"/>
          </a:xfrm>
          <a:prstGeom prst="rect">
            <a:avLst/>
          </a:prstGeom>
          <a:noFill/>
          <a:ln w="12700">
            <a:noFill/>
            <a:miter lim="800000"/>
            <a:headEnd/>
            <a:tailEnd/>
          </a:ln>
          <a:effectLst/>
        </p:spPr>
        <p:txBody>
          <a:bodyPr wrap="none">
            <a:prstTxWarp prst="textNoShape">
              <a:avLst/>
            </a:prstTxWarp>
            <a:spAutoFit/>
          </a:bodyPr>
          <a:lstStyle/>
          <a:p>
            <a:pPr>
              <a:defRPr/>
            </a:pPr>
            <a:r>
              <a:rPr lang="en-US" sz="2400" dirty="0"/>
              <a:t>Frequency = 1/Period</a:t>
            </a:r>
          </a:p>
        </p:txBody>
      </p:sp>
      <p:sp>
        <p:nvSpPr>
          <p:cNvPr id="2" name="Slide Number Placeholder 1">
            <a:extLst>
              <a:ext uri="{FF2B5EF4-FFF2-40B4-BE49-F238E27FC236}">
                <a16:creationId xmlns:a16="http://schemas.microsoft.com/office/drawing/2014/main" id="{BDEAFCDC-FD29-4FD3-A400-6A251DF39F43}"/>
              </a:ext>
            </a:extLst>
          </p:cNvPr>
          <p:cNvSpPr>
            <a:spLocks noGrp="1"/>
          </p:cNvSpPr>
          <p:nvPr>
            <p:ph type="sldNum" sz="quarter" idx="12"/>
          </p:nvPr>
        </p:nvSpPr>
        <p:spPr/>
        <p:txBody>
          <a:bodyPr/>
          <a:lstStyle/>
          <a:p>
            <a:fld id="{E31375A4-56A4-47D6-9801-1991572033F7}" type="slidenum">
              <a:rPr lang="en-US" smtClean="0"/>
              <a:t>14</a:t>
            </a:fld>
            <a:endParaRPr lang="en-US" dirty="0"/>
          </a:p>
        </p:txBody>
      </p:sp>
    </p:spTree>
    <p:extLst>
      <p:ext uri="{BB962C8B-B14F-4D97-AF65-F5344CB8AC3E}">
        <p14:creationId xmlns:p14="http://schemas.microsoft.com/office/powerpoint/2010/main" val="59064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90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388998"/>
                                        </p:tgtEl>
                                        <p:attrNameLst>
                                          <p:attrName>style.visibility</p:attrName>
                                        </p:attrNameLst>
                                      </p:cBhvr>
                                      <p:to>
                                        <p:strVal val="visible"/>
                                      </p:to>
                                    </p:set>
                                    <p:animEffect transition="in" filter="wipe(left)">
                                      <p:cBhvr>
                                        <p:cTn id="11" dur="500"/>
                                        <p:tgtEl>
                                          <p:spTgt spid="23889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88999"/>
                                        </p:tgtEl>
                                        <p:attrNameLst>
                                          <p:attrName>style.visibility</p:attrName>
                                        </p:attrNameLst>
                                      </p:cBhvr>
                                      <p:to>
                                        <p:strVal val="visible"/>
                                      </p:to>
                                    </p:set>
                                    <p:animEffect transition="in" filter="wipe(up)">
                                      <p:cBhvr>
                                        <p:cTn id="16" dur="500"/>
                                        <p:tgtEl>
                                          <p:spTgt spid="23889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89000"/>
                                        </p:tgtEl>
                                        <p:attrNameLst>
                                          <p:attrName>style.visibility</p:attrName>
                                        </p:attrNameLst>
                                      </p:cBhvr>
                                      <p:to>
                                        <p:strVal val="visible"/>
                                      </p:to>
                                    </p:set>
                                    <p:animEffect transition="in" filter="wipe(up)">
                                      <p:cBhvr>
                                        <p:cTn id="21" dur="500"/>
                                        <p:tgtEl>
                                          <p:spTgt spid="238900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88997"/>
                                        </p:tgtEl>
                                        <p:attrNameLst>
                                          <p:attrName>style.visibility</p:attrName>
                                        </p:attrNameLst>
                                      </p:cBhvr>
                                      <p:to>
                                        <p:strVal val="visible"/>
                                      </p:to>
                                    </p:set>
                                    <p:animEffect transition="in" filter="dissolve">
                                      <p:cBhvr>
                                        <p:cTn id="26" dur="500"/>
                                        <p:tgtEl>
                                          <p:spTgt spid="2388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8997" grpId="0"/>
      <p:bldP spid="2388998" grpId="0" animBg="1"/>
      <p:bldP spid="2388999" grpId="0" animBg="1"/>
      <p:bldP spid="2389000" grpId="0" animBg="1"/>
      <p:bldP spid="23890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13">
            <a:extLst>
              <a:ext uri="{FF2B5EF4-FFF2-40B4-BE49-F238E27FC236}">
                <a16:creationId xmlns:a16="http://schemas.microsoft.com/office/drawing/2014/main" id="{80D13AAD-28E3-47C9-AB70-0A2BD6C01A13}"/>
              </a:ext>
            </a:extLst>
          </p:cNvPr>
          <p:cNvSpPr>
            <a:spLocks noGrp="1" noChangeArrowheads="1"/>
          </p:cNvSpPr>
          <p:nvPr>
            <p:ph type="title"/>
          </p:nvPr>
        </p:nvSpPr>
        <p:spPr/>
        <p:txBody>
          <a:bodyPr>
            <a:normAutofit/>
          </a:bodyPr>
          <a:lstStyle/>
          <a:p>
            <a:pPr eaLnBrk="1" hangingPunct="1"/>
            <a:r>
              <a:rPr lang="en-US" altLang="en-US" dirty="0"/>
              <a:t>The simplest sequential circuit</a:t>
            </a:r>
          </a:p>
        </p:txBody>
      </p:sp>
      <p:sp>
        <p:nvSpPr>
          <p:cNvPr id="13318" name="Rectangle 14">
            <a:extLst>
              <a:ext uri="{FF2B5EF4-FFF2-40B4-BE49-F238E27FC236}">
                <a16:creationId xmlns:a16="http://schemas.microsoft.com/office/drawing/2014/main" id="{019E95DE-A9D5-45BB-94B8-4D560B35B2E2}"/>
              </a:ext>
            </a:extLst>
          </p:cNvPr>
          <p:cNvSpPr>
            <a:spLocks noGrp="1" noChangeArrowheads="1"/>
          </p:cNvSpPr>
          <p:nvPr>
            <p:ph idx="1"/>
          </p:nvPr>
        </p:nvSpPr>
        <p:spPr/>
        <p:txBody>
          <a:bodyPr>
            <a:normAutofit/>
          </a:bodyPr>
          <a:lstStyle/>
          <a:p>
            <a:pPr marL="347663" indent="-347663" defTabSz="927100"/>
            <a:r>
              <a:rPr lang="en-US" altLang="en-US" sz="2600" dirty="0"/>
              <a:t>Two inverters and a feedback loop form a “static” storage cell</a:t>
            </a:r>
          </a:p>
          <a:p>
            <a:pPr marL="750888" lvl="1" indent="-288925" defTabSz="927100"/>
            <a:r>
              <a:rPr lang="en-US" altLang="en-US" dirty="0"/>
              <a:t>The cell will hold value as long as it has power applied.</a:t>
            </a:r>
            <a:br>
              <a:rPr lang="en-US" altLang="en-US" dirty="0"/>
            </a:br>
            <a:br>
              <a:rPr lang="en-US" altLang="en-US" dirty="0"/>
            </a:br>
            <a:br>
              <a:rPr lang="en-US" altLang="en-US" dirty="0"/>
            </a:br>
            <a:endParaRPr lang="en-US" altLang="en-US" dirty="0"/>
          </a:p>
          <a:p>
            <a:pPr defTabSz="927100"/>
            <a:r>
              <a:rPr lang="en-US" altLang="en-US" sz="2600" dirty="0"/>
              <a:t>How to get a new value into the storage cell?</a:t>
            </a:r>
          </a:p>
          <a:p>
            <a:pPr marL="750888" lvl="1" indent="-288925" defTabSz="927100"/>
            <a:r>
              <a:rPr lang="en-US" altLang="en-US" dirty="0"/>
              <a:t>selectively break feedback path</a:t>
            </a:r>
          </a:p>
          <a:p>
            <a:pPr marL="750888" lvl="1" indent="-288925" defTabSz="927100"/>
            <a:r>
              <a:rPr lang="en-US" altLang="en-US" dirty="0"/>
              <a:t>load new value into cell</a:t>
            </a:r>
          </a:p>
        </p:txBody>
      </p:sp>
      <p:grpSp>
        <p:nvGrpSpPr>
          <p:cNvPr id="13315" name="Group 2">
            <a:extLst>
              <a:ext uri="{FF2B5EF4-FFF2-40B4-BE49-F238E27FC236}">
                <a16:creationId xmlns:a16="http://schemas.microsoft.com/office/drawing/2014/main" id="{0B431015-EF82-4331-98E9-F1358D390793}"/>
              </a:ext>
            </a:extLst>
          </p:cNvPr>
          <p:cNvGrpSpPr>
            <a:grpSpLocks/>
          </p:cNvGrpSpPr>
          <p:nvPr/>
        </p:nvGrpSpPr>
        <p:grpSpPr bwMode="auto">
          <a:xfrm>
            <a:off x="1940220" y="4667962"/>
            <a:ext cx="6726238" cy="1398587"/>
            <a:chOff x="2256" y="2592"/>
            <a:chExt cx="4296" cy="893"/>
          </a:xfrm>
        </p:grpSpPr>
        <p:pic>
          <p:nvPicPr>
            <p:cNvPr id="13328" name="Picture 3">
              <a:extLst>
                <a:ext uri="{FF2B5EF4-FFF2-40B4-BE49-F238E27FC236}">
                  <a16:creationId xmlns:a16="http://schemas.microsoft.com/office/drawing/2014/main" id="{53157885-4071-4D81-9469-E3C1E84F2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 y="2592"/>
              <a:ext cx="3120" cy="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9" name="Rectangle 4">
              <a:extLst>
                <a:ext uri="{FF2B5EF4-FFF2-40B4-BE49-F238E27FC236}">
                  <a16:creationId xmlns:a16="http://schemas.microsoft.com/office/drawing/2014/main" id="{4A00DE56-3216-4665-87F3-A62365AE7629}"/>
                </a:ext>
              </a:extLst>
            </p:cNvPr>
            <p:cNvSpPr>
              <a:spLocks noChangeArrowheads="1"/>
            </p:cNvSpPr>
            <p:nvPr/>
          </p:nvSpPr>
          <p:spPr bwMode="auto">
            <a:xfrm>
              <a:off x="4032" y="2616"/>
              <a:ext cx="1008"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a:lnSpc>
                  <a:spcPts val="2075"/>
                </a:lnSpc>
                <a:spcBef>
                  <a:spcPct val="0"/>
                </a:spcBef>
                <a:buClrTx/>
                <a:buSzTx/>
              </a:pPr>
              <a:r>
                <a:rPr lang="en-US" altLang="en-US" sz="1600" b="0">
                  <a:solidFill>
                    <a:srgbClr val="000000"/>
                  </a:solidFill>
                  <a:latin typeface="Tahoma" panose="020B0604030504040204" pitchFamily="34" charset="0"/>
                </a:rPr>
                <a:t>"remember"</a:t>
              </a:r>
            </a:p>
          </p:txBody>
        </p:sp>
        <p:sp>
          <p:nvSpPr>
            <p:cNvPr id="13330" name="Rectangle 5">
              <a:extLst>
                <a:ext uri="{FF2B5EF4-FFF2-40B4-BE49-F238E27FC236}">
                  <a16:creationId xmlns:a16="http://schemas.microsoft.com/office/drawing/2014/main" id="{B4242AD5-2FA0-4119-9E4E-164924993DA1}"/>
                </a:ext>
              </a:extLst>
            </p:cNvPr>
            <p:cNvSpPr>
              <a:spLocks noChangeArrowheads="1"/>
            </p:cNvSpPr>
            <p:nvPr/>
          </p:nvSpPr>
          <p:spPr bwMode="auto">
            <a:xfrm>
              <a:off x="3144" y="2952"/>
              <a:ext cx="45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"load"</a:t>
              </a:r>
            </a:p>
          </p:txBody>
        </p:sp>
        <p:sp>
          <p:nvSpPr>
            <p:cNvPr id="13331" name="Rectangle 6">
              <a:extLst>
                <a:ext uri="{FF2B5EF4-FFF2-40B4-BE49-F238E27FC236}">
                  <a16:creationId xmlns:a16="http://schemas.microsoft.com/office/drawing/2014/main" id="{0A160CE0-46CA-4CFF-8473-E154A75FF45F}"/>
                </a:ext>
              </a:extLst>
            </p:cNvPr>
            <p:cNvSpPr>
              <a:spLocks noChangeArrowheads="1"/>
            </p:cNvSpPr>
            <p:nvPr/>
          </p:nvSpPr>
          <p:spPr bwMode="auto">
            <a:xfrm>
              <a:off x="2256" y="3072"/>
              <a:ext cx="528"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2075"/>
                </a:lnSpc>
                <a:spcBef>
                  <a:spcPct val="0"/>
                </a:spcBef>
                <a:buClrTx/>
                <a:buSzTx/>
              </a:pPr>
              <a:r>
                <a:rPr lang="en-US" altLang="en-US" sz="1600" b="0">
                  <a:solidFill>
                    <a:srgbClr val="000000"/>
                  </a:solidFill>
                  <a:latin typeface="Tahoma" panose="020B0604030504040204" pitchFamily="34" charset="0"/>
                </a:rPr>
                <a:t>"data"</a:t>
              </a:r>
            </a:p>
          </p:txBody>
        </p:sp>
        <p:sp>
          <p:nvSpPr>
            <p:cNvPr id="13332" name="Rectangle 7">
              <a:extLst>
                <a:ext uri="{FF2B5EF4-FFF2-40B4-BE49-F238E27FC236}">
                  <a16:creationId xmlns:a16="http://schemas.microsoft.com/office/drawing/2014/main" id="{67C45165-49F0-4168-B629-405134D1C6DB}"/>
                </a:ext>
              </a:extLst>
            </p:cNvPr>
            <p:cNvSpPr>
              <a:spLocks noChangeArrowheads="1"/>
            </p:cNvSpPr>
            <p:nvPr/>
          </p:nvSpPr>
          <p:spPr bwMode="auto">
            <a:xfrm>
              <a:off x="5424" y="3000"/>
              <a:ext cx="1128"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"stored value"</a:t>
              </a:r>
            </a:p>
          </p:txBody>
        </p:sp>
      </p:grpSp>
      <p:grpSp>
        <p:nvGrpSpPr>
          <p:cNvPr id="13316" name="Group 8">
            <a:extLst>
              <a:ext uri="{FF2B5EF4-FFF2-40B4-BE49-F238E27FC236}">
                <a16:creationId xmlns:a16="http://schemas.microsoft.com/office/drawing/2014/main" id="{6B55B23F-998E-4DC4-AD45-5C6A88DFF379}"/>
              </a:ext>
            </a:extLst>
          </p:cNvPr>
          <p:cNvGrpSpPr>
            <a:grpSpLocks/>
          </p:cNvGrpSpPr>
          <p:nvPr/>
        </p:nvGrpSpPr>
        <p:grpSpPr bwMode="auto">
          <a:xfrm>
            <a:off x="4038601" y="2381412"/>
            <a:ext cx="4359275" cy="1206500"/>
            <a:chOff x="1536" y="1584"/>
            <a:chExt cx="2784" cy="769"/>
          </a:xfrm>
        </p:grpSpPr>
        <p:pic>
          <p:nvPicPr>
            <p:cNvPr id="13324" name="Picture 9">
              <a:extLst>
                <a:ext uri="{FF2B5EF4-FFF2-40B4-BE49-F238E27FC236}">
                  <a16:creationId xmlns:a16="http://schemas.microsoft.com/office/drawing/2014/main" id="{7A3C0C37-B36D-4420-A00E-012DC6C2C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1632"/>
              <a:ext cx="2075"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5" name="Rectangle 10">
              <a:extLst>
                <a:ext uri="{FF2B5EF4-FFF2-40B4-BE49-F238E27FC236}">
                  <a16:creationId xmlns:a16="http://schemas.microsoft.com/office/drawing/2014/main" id="{831AE47B-02FE-4F68-A2AB-F6AD3936DBF2}"/>
                </a:ext>
              </a:extLst>
            </p:cNvPr>
            <p:cNvSpPr>
              <a:spLocks noChangeArrowheads="1"/>
            </p:cNvSpPr>
            <p:nvPr/>
          </p:nvSpPr>
          <p:spPr bwMode="auto">
            <a:xfrm>
              <a:off x="2176" y="2064"/>
              <a:ext cx="32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"0"</a:t>
              </a:r>
            </a:p>
          </p:txBody>
        </p:sp>
        <p:sp>
          <p:nvSpPr>
            <p:cNvPr id="13326" name="Rectangle 11">
              <a:extLst>
                <a:ext uri="{FF2B5EF4-FFF2-40B4-BE49-F238E27FC236}">
                  <a16:creationId xmlns:a16="http://schemas.microsoft.com/office/drawing/2014/main" id="{66045BDA-E858-4623-B292-DD890AB0B926}"/>
                </a:ext>
              </a:extLst>
            </p:cNvPr>
            <p:cNvSpPr>
              <a:spLocks noChangeArrowheads="1"/>
            </p:cNvSpPr>
            <p:nvPr/>
          </p:nvSpPr>
          <p:spPr bwMode="auto">
            <a:xfrm>
              <a:off x="2176" y="1584"/>
              <a:ext cx="32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"1"</a:t>
              </a:r>
            </a:p>
          </p:txBody>
        </p:sp>
        <p:sp>
          <p:nvSpPr>
            <p:cNvPr id="13327" name="Rectangle 12">
              <a:extLst>
                <a:ext uri="{FF2B5EF4-FFF2-40B4-BE49-F238E27FC236}">
                  <a16:creationId xmlns:a16="http://schemas.microsoft.com/office/drawing/2014/main" id="{58311777-8052-4CEA-93B7-FE94D494FB54}"/>
                </a:ext>
              </a:extLst>
            </p:cNvPr>
            <p:cNvSpPr>
              <a:spLocks noChangeArrowheads="1"/>
            </p:cNvSpPr>
            <p:nvPr/>
          </p:nvSpPr>
          <p:spPr bwMode="auto">
            <a:xfrm>
              <a:off x="3192" y="1872"/>
              <a:ext cx="112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dirty="0">
                  <a:solidFill>
                    <a:srgbClr val="000000"/>
                  </a:solidFill>
                  <a:latin typeface="Tahoma" panose="020B0604030504040204" pitchFamily="34" charset="0"/>
                </a:rPr>
                <a:t>"stored value"</a:t>
              </a:r>
            </a:p>
          </p:txBody>
        </p:sp>
      </p:grpSp>
      <p:sp>
        <p:nvSpPr>
          <p:cNvPr id="13319" name="Line 15">
            <a:extLst>
              <a:ext uri="{FF2B5EF4-FFF2-40B4-BE49-F238E27FC236}">
                <a16:creationId xmlns:a16="http://schemas.microsoft.com/office/drawing/2014/main" id="{C9AB59B5-B6FC-4E8C-81D1-16CE5018BA6D}"/>
              </a:ext>
            </a:extLst>
          </p:cNvPr>
          <p:cNvSpPr>
            <a:spLocks noChangeShapeType="1"/>
          </p:cNvSpPr>
          <p:nvPr/>
        </p:nvSpPr>
        <p:spPr bwMode="auto">
          <a:xfrm flipH="1">
            <a:off x="6740820" y="4850548"/>
            <a:ext cx="1295400" cy="457200"/>
          </a:xfrm>
          <a:prstGeom prst="line">
            <a:avLst/>
          </a:prstGeom>
          <a:noFill/>
          <a:ln w="25400">
            <a:solidFill>
              <a:srgbClr val="3366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3320" name="Text Box 16">
            <a:extLst>
              <a:ext uri="{FF2B5EF4-FFF2-40B4-BE49-F238E27FC236}">
                <a16:creationId xmlns:a16="http://schemas.microsoft.com/office/drawing/2014/main" id="{CAB8639B-CAE7-4282-A079-A11F403FD25C}"/>
              </a:ext>
            </a:extLst>
          </p:cNvPr>
          <p:cNvSpPr txBox="1">
            <a:spLocks noChangeArrowheads="1"/>
          </p:cNvSpPr>
          <p:nvPr/>
        </p:nvSpPr>
        <p:spPr bwMode="auto">
          <a:xfrm>
            <a:off x="8112420" y="4621949"/>
            <a:ext cx="877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dirty="0">
                <a:solidFill>
                  <a:srgbClr val="3366CC"/>
                </a:solidFill>
              </a:rPr>
              <a:t>D latch</a:t>
            </a:r>
          </a:p>
        </p:txBody>
      </p:sp>
      <p:sp>
        <p:nvSpPr>
          <p:cNvPr id="13321" name="Text Box 17">
            <a:extLst>
              <a:ext uri="{FF2B5EF4-FFF2-40B4-BE49-F238E27FC236}">
                <a16:creationId xmlns:a16="http://schemas.microsoft.com/office/drawing/2014/main" id="{30F45939-DBD2-4D4F-B91C-00D26D570FAA}"/>
              </a:ext>
            </a:extLst>
          </p:cNvPr>
          <p:cNvSpPr txBox="1">
            <a:spLocks noChangeArrowheads="1"/>
          </p:cNvSpPr>
          <p:nvPr/>
        </p:nvSpPr>
        <p:spPr bwMode="auto">
          <a:xfrm>
            <a:off x="8001000" y="2762413"/>
            <a:ext cx="954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b="0">
                <a:solidFill>
                  <a:schemeClr val="tx2"/>
                </a:solidFill>
              </a:rPr>
              <a:t>(= state)</a:t>
            </a:r>
          </a:p>
        </p:txBody>
      </p:sp>
      <p:sp>
        <p:nvSpPr>
          <p:cNvPr id="13322" name="Line 19">
            <a:extLst>
              <a:ext uri="{FF2B5EF4-FFF2-40B4-BE49-F238E27FC236}">
                <a16:creationId xmlns:a16="http://schemas.microsoft.com/office/drawing/2014/main" id="{5873DC13-2E80-42D8-9788-3E71D31DE325}"/>
              </a:ext>
            </a:extLst>
          </p:cNvPr>
          <p:cNvSpPr>
            <a:spLocks noChangeShapeType="1"/>
          </p:cNvSpPr>
          <p:nvPr/>
        </p:nvSpPr>
        <p:spPr bwMode="auto">
          <a:xfrm>
            <a:off x="3200400" y="2762412"/>
            <a:ext cx="685800" cy="228600"/>
          </a:xfrm>
          <a:prstGeom prst="line">
            <a:avLst/>
          </a:prstGeom>
          <a:noFill/>
          <a:ln w="25400">
            <a:solidFill>
              <a:srgbClr val="3366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3323" name="Text Box 20">
            <a:extLst>
              <a:ext uri="{FF2B5EF4-FFF2-40B4-BE49-F238E27FC236}">
                <a16:creationId xmlns:a16="http://schemas.microsoft.com/office/drawing/2014/main" id="{FD45C743-5AED-4EF9-8D3D-3DD619DEBD8F}"/>
              </a:ext>
            </a:extLst>
          </p:cNvPr>
          <p:cNvSpPr txBox="1">
            <a:spLocks noChangeArrowheads="1"/>
          </p:cNvSpPr>
          <p:nvPr/>
        </p:nvSpPr>
        <p:spPr bwMode="auto">
          <a:xfrm>
            <a:off x="1828800" y="2533813"/>
            <a:ext cx="1373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a:solidFill>
                  <a:srgbClr val="3366CC"/>
                </a:solidFill>
              </a:rPr>
              <a:t>bistable cell</a:t>
            </a:r>
          </a:p>
        </p:txBody>
      </p:sp>
      <p:sp>
        <p:nvSpPr>
          <p:cNvPr id="2" name="Slide Number Placeholder 1">
            <a:extLst>
              <a:ext uri="{FF2B5EF4-FFF2-40B4-BE49-F238E27FC236}">
                <a16:creationId xmlns:a16="http://schemas.microsoft.com/office/drawing/2014/main" id="{9B43D4C7-D1CD-4C72-9D3B-DE5F2EDAFDD1}"/>
              </a:ext>
            </a:extLst>
          </p:cNvPr>
          <p:cNvSpPr>
            <a:spLocks noGrp="1"/>
          </p:cNvSpPr>
          <p:nvPr>
            <p:ph type="sldNum" sz="quarter" idx="12"/>
          </p:nvPr>
        </p:nvSpPr>
        <p:spPr/>
        <p:txBody>
          <a:bodyPr/>
          <a:lstStyle/>
          <a:p>
            <a:fld id="{E31375A4-56A4-47D6-9801-1991572033F7}" type="slidenum">
              <a:rPr lang="en-US" smtClean="0"/>
              <a:t>15</a:t>
            </a:fld>
            <a:endParaRPr lang="en-US" dirty="0"/>
          </a:p>
        </p:txBody>
      </p:sp>
    </p:spTree>
    <p:extLst>
      <p:ext uri="{BB962C8B-B14F-4D97-AF65-F5344CB8AC3E}">
        <p14:creationId xmlns:p14="http://schemas.microsoft.com/office/powerpoint/2010/main" val="310341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BEE85FED-23F3-4719-8495-ECAD38DE38E7}"/>
              </a:ext>
            </a:extLst>
          </p:cNvPr>
          <p:cNvSpPr>
            <a:spLocks noGrp="1" noChangeArrowheads="1"/>
          </p:cNvSpPr>
          <p:nvPr>
            <p:ph type="title"/>
          </p:nvPr>
        </p:nvSpPr>
        <p:spPr/>
        <p:txBody>
          <a:bodyPr>
            <a:normAutofit/>
          </a:bodyPr>
          <a:lstStyle/>
          <a:p>
            <a:pPr eaLnBrk="1" hangingPunct="1"/>
            <a:r>
              <a:rPr lang="en-US" altLang="en-US" dirty="0"/>
              <a:t>Latches and Flip-Flops</a:t>
            </a:r>
          </a:p>
        </p:txBody>
      </p:sp>
      <p:sp>
        <p:nvSpPr>
          <p:cNvPr id="2" name="Content Placeholder 1">
            <a:extLst>
              <a:ext uri="{FF2B5EF4-FFF2-40B4-BE49-F238E27FC236}">
                <a16:creationId xmlns:a16="http://schemas.microsoft.com/office/drawing/2014/main" id="{EA0295CC-A616-4422-BE32-8DE1253D7186}"/>
              </a:ext>
            </a:extLst>
          </p:cNvPr>
          <p:cNvSpPr>
            <a:spLocks noGrp="1"/>
          </p:cNvSpPr>
          <p:nvPr>
            <p:ph idx="1"/>
          </p:nvPr>
        </p:nvSpPr>
        <p:spPr/>
        <p:txBody>
          <a:bodyPr/>
          <a:lstStyle/>
          <a:p>
            <a:r>
              <a:rPr lang="en-US" altLang="en-US" sz="2600" dirty="0"/>
              <a:t>The two most popular varieties of storage cells used to build sequential circuits are: latches and flip-flops.</a:t>
            </a:r>
          </a:p>
          <a:p>
            <a:pPr lvl="1"/>
            <a:r>
              <a:rPr lang="en-US" altLang="en-US" sz="2600" dirty="0">
                <a:solidFill>
                  <a:srgbClr val="FF0000"/>
                </a:solidFill>
              </a:rPr>
              <a:t>Latch</a:t>
            </a:r>
            <a:r>
              <a:rPr lang="en-US" altLang="en-US" sz="2600" dirty="0"/>
              <a:t>: level sensitive storage element</a:t>
            </a:r>
          </a:p>
          <a:p>
            <a:pPr lvl="1"/>
            <a:r>
              <a:rPr lang="en-US" altLang="en-US" sz="2600" dirty="0">
                <a:solidFill>
                  <a:srgbClr val="FF0000"/>
                </a:solidFill>
              </a:rPr>
              <a:t>Flip-Flop</a:t>
            </a:r>
            <a:r>
              <a:rPr lang="en-US" altLang="en-US" sz="2600" dirty="0"/>
              <a:t>: edge triggered storage element</a:t>
            </a:r>
          </a:p>
          <a:p>
            <a:r>
              <a:rPr lang="en-US" altLang="en-US" sz="2600" dirty="0"/>
              <a:t>S-R latch: similar to inverter pair, with capability to force output to 0 (reset=1) or 1 (set=1)</a:t>
            </a:r>
          </a:p>
        </p:txBody>
      </p:sp>
      <p:pic>
        <p:nvPicPr>
          <p:cNvPr id="6" name="Picture 10">
            <a:extLst>
              <a:ext uri="{FF2B5EF4-FFF2-40B4-BE49-F238E27FC236}">
                <a16:creationId xmlns:a16="http://schemas.microsoft.com/office/drawing/2014/main" id="{D8854CCE-1130-431C-8D66-717F5AF90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689" y="4087627"/>
            <a:ext cx="3704345" cy="187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1">
            <a:extLst>
              <a:ext uri="{FF2B5EF4-FFF2-40B4-BE49-F238E27FC236}">
                <a16:creationId xmlns:a16="http://schemas.microsoft.com/office/drawing/2014/main" id="{4230004D-1F10-451B-94FE-D5D97DD88F83}"/>
              </a:ext>
            </a:extLst>
          </p:cNvPr>
          <p:cNvGrpSpPr>
            <a:grpSpLocks/>
          </p:cNvGrpSpPr>
          <p:nvPr/>
        </p:nvGrpSpPr>
        <p:grpSpPr bwMode="auto">
          <a:xfrm>
            <a:off x="1386433" y="4305980"/>
            <a:ext cx="3574357" cy="1477895"/>
            <a:chOff x="1056" y="864"/>
            <a:chExt cx="2040" cy="768"/>
          </a:xfrm>
        </p:grpSpPr>
        <p:pic>
          <p:nvPicPr>
            <p:cNvPr id="8" name="Picture 12">
              <a:extLst>
                <a:ext uri="{FF2B5EF4-FFF2-40B4-BE49-F238E27FC236}">
                  <a16:creationId xmlns:a16="http://schemas.microsoft.com/office/drawing/2014/main" id="{CF4FC199-DA98-4734-8247-A36AC6F74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864"/>
              <a:ext cx="1992"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3">
              <a:extLst>
                <a:ext uri="{FF2B5EF4-FFF2-40B4-BE49-F238E27FC236}">
                  <a16:creationId xmlns:a16="http://schemas.microsoft.com/office/drawing/2014/main" id="{C1C56C66-1D99-4397-96EE-358ABCC4C9D3}"/>
                </a:ext>
              </a:extLst>
            </p:cNvPr>
            <p:cNvSpPr>
              <a:spLocks noChangeArrowheads="1"/>
            </p:cNvSpPr>
            <p:nvPr/>
          </p:nvSpPr>
          <p:spPr bwMode="auto">
            <a:xfrm>
              <a:off x="1056" y="1192"/>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R</a:t>
              </a:r>
            </a:p>
          </p:txBody>
        </p:sp>
        <p:sp>
          <p:nvSpPr>
            <p:cNvPr id="10" name="Rectangle 14">
              <a:extLst>
                <a:ext uri="{FF2B5EF4-FFF2-40B4-BE49-F238E27FC236}">
                  <a16:creationId xmlns:a16="http://schemas.microsoft.com/office/drawing/2014/main" id="{35D6BC72-44F3-4FA5-BE94-898F745B8D5C}"/>
                </a:ext>
              </a:extLst>
            </p:cNvPr>
            <p:cNvSpPr>
              <a:spLocks noChangeArrowheads="1"/>
            </p:cNvSpPr>
            <p:nvPr/>
          </p:nvSpPr>
          <p:spPr bwMode="auto">
            <a:xfrm>
              <a:off x="1064" y="1384"/>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S</a:t>
              </a:r>
            </a:p>
          </p:txBody>
        </p:sp>
        <p:sp>
          <p:nvSpPr>
            <p:cNvPr id="11" name="Rectangle 15">
              <a:extLst>
                <a:ext uri="{FF2B5EF4-FFF2-40B4-BE49-F238E27FC236}">
                  <a16:creationId xmlns:a16="http://schemas.microsoft.com/office/drawing/2014/main" id="{363479EB-F827-4F84-9098-7EEBF825E483}"/>
                </a:ext>
              </a:extLst>
            </p:cNvPr>
            <p:cNvSpPr>
              <a:spLocks noChangeArrowheads="1"/>
            </p:cNvSpPr>
            <p:nvPr/>
          </p:nvSpPr>
          <p:spPr bwMode="auto">
            <a:xfrm>
              <a:off x="2112" y="1056"/>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a:t>
              </a:r>
            </a:p>
          </p:txBody>
        </p:sp>
      </p:grpSp>
      <p:sp>
        <p:nvSpPr>
          <p:cNvPr id="12" name="AutoShape 19">
            <a:extLst>
              <a:ext uri="{FF2B5EF4-FFF2-40B4-BE49-F238E27FC236}">
                <a16:creationId xmlns:a16="http://schemas.microsoft.com/office/drawing/2014/main" id="{CC054C99-D9F7-4E5E-8B83-D5C30AFFCD0A}"/>
              </a:ext>
            </a:extLst>
          </p:cNvPr>
          <p:cNvSpPr>
            <a:spLocks noChangeArrowheads="1"/>
          </p:cNvSpPr>
          <p:nvPr/>
        </p:nvSpPr>
        <p:spPr bwMode="auto">
          <a:xfrm>
            <a:off x="5354489" y="4832203"/>
            <a:ext cx="838200" cy="381000"/>
          </a:xfrm>
          <a:prstGeom prst="leftRightArrow">
            <a:avLst>
              <a:gd name="adj1" fmla="val 50000"/>
              <a:gd name="adj2" fmla="val 44000"/>
            </a:avLst>
          </a:prstGeom>
          <a:noFill/>
          <a:ln w="254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13" name="Text Box 25">
            <a:extLst>
              <a:ext uri="{FF2B5EF4-FFF2-40B4-BE49-F238E27FC236}">
                <a16:creationId xmlns:a16="http://schemas.microsoft.com/office/drawing/2014/main" id="{78D45AA4-31BB-4A31-8727-5DB924434138}"/>
              </a:ext>
            </a:extLst>
          </p:cNvPr>
          <p:cNvSpPr txBox="1">
            <a:spLocks noChangeArrowheads="1"/>
          </p:cNvSpPr>
          <p:nvPr/>
        </p:nvSpPr>
        <p:spPr bwMode="auto">
          <a:xfrm>
            <a:off x="4729015" y="4876653"/>
            <a:ext cx="463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b="0">
                <a:solidFill>
                  <a:schemeClr val="tx2"/>
                </a:solidFill>
                <a:latin typeface="Tahoma" panose="020B0604030504040204" pitchFamily="34" charset="0"/>
              </a:rPr>
              <a:t>QN</a:t>
            </a:r>
          </a:p>
        </p:txBody>
      </p:sp>
      <p:sp>
        <p:nvSpPr>
          <p:cNvPr id="3" name="Slide Number Placeholder 2">
            <a:extLst>
              <a:ext uri="{FF2B5EF4-FFF2-40B4-BE49-F238E27FC236}">
                <a16:creationId xmlns:a16="http://schemas.microsoft.com/office/drawing/2014/main" id="{BB5A99F6-7A6D-4E79-9658-16DB68051A86}"/>
              </a:ext>
            </a:extLst>
          </p:cNvPr>
          <p:cNvSpPr>
            <a:spLocks noGrp="1"/>
          </p:cNvSpPr>
          <p:nvPr>
            <p:ph type="sldNum" sz="quarter" idx="12"/>
          </p:nvPr>
        </p:nvSpPr>
        <p:spPr/>
        <p:txBody>
          <a:bodyPr/>
          <a:lstStyle/>
          <a:p>
            <a:fld id="{E31375A4-56A4-47D6-9801-1991572033F7}" type="slidenum">
              <a:rPr lang="en-US" smtClean="0"/>
              <a:t>16</a:t>
            </a:fld>
            <a:endParaRPr lang="en-US" dirty="0"/>
          </a:p>
        </p:txBody>
      </p:sp>
    </p:spTree>
    <p:extLst>
      <p:ext uri="{BB962C8B-B14F-4D97-AF65-F5344CB8AC3E}">
        <p14:creationId xmlns:p14="http://schemas.microsoft.com/office/powerpoint/2010/main" val="154014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noFill/>
        </p:spPr>
        <p:txBody>
          <a:bodyPr vert="horz" lIns="90487" tIns="44450" rIns="90487" bIns="44450" rtlCol="0" anchor="ctr">
            <a:normAutofit/>
          </a:bodyPr>
          <a:lstStyle/>
          <a:p>
            <a:pPr eaLnBrk="1" hangingPunct="1"/>
            <a:r>
              <a:rPr lang="en-US" altLang="zh-TW" dirty="0"/>
              <a:t>NOR Gate with Lumped Delay</a:t>
            </a:r>
          </a:p>
        </p:txBody>
      </p:sp>
      <p:pic>
        <p:nvPicPr>
          <p:cNvPr id="2253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268143" y="2273700"/>
            <a:ext cx="1685714" cy="1438095"/>
          </a:xfrm>
          <a:noFill/>
        </p:spPr>
      </p:pic>
      <p:sp>
        <p:nvSpPr>
          <p:cNvPr id="22533" name="Rectangle 3"/>
          <p:cNvSpPr>
            <a:spLocks noChangeArrowheads="1"/>
          </p:cNvSpPr>
          <p:nvPr/>
        </p:nvSpPr>
        <p:spPr bwMode="auto">
          <a:xfrm>
            <a:off x="499461" y="5105401"/>
            <a:ext cx="10719227"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lvl1pPr marL="342900" indent="-342900" eaLnBrk="0" hangingPunct="0">
              <a:spcBef>
                <a:spcPct val="20000"/>
              </a:spcBef>
              <a:buClr>
                <a:schemeClr val="bg2"/>
              </a:buClr>
              <a:buSzPct val="75000"/>
              <a:buFont typeface="Wingdings" pitchFamily="2" charset="2"/>
              <a:buChar char="n"/>
              <a:defRPr kumimoji="1" sz="2600" b="1">
                <a:solidFill>
                  <a:srgbClr val="257343"/>
                </a:solidFill>
                <a:latin typeface="Arial" pitchFamily="34" charset="0"/>
                <a:ea typeface="新細明體" pitchFamily="18" charset="-120"/>
              </a:defRPr>
            </a:lvl1pPr>
            <a:lvl2pPr indent="-231775" eaLnBrk="0" hangingPunct="0">
              <a:spcBef>
                <a:spcPct val="20000"/>
              </a:spcBef>
              <a:buClr>
                <a:schemeClr val="accent2"/>
              </a:buClr>
              <a:buSzPct val="80000"/>
              <a:buFont typeface="Wingdings" pitchFamily="2" charset="2"/>
              <a:buChar char="¨"/>
              <a:defRPr kumimoji="1" sz="2500">
                <a:solidFill>
                  <a:srgbClr val="257343"/>
                </a:solidFill>
                <a:latin typeface="Arial" pitchFamily="34"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500">
                <a:solidFill>
                  <a:srgbClr val="257343"/>
                </a:solidFill>
                <a:latin typeface="Arial"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500">
                <a:solidFill>
                  <a:srgbClr val="257343"/>
                </a:solidFill>
                <a:latin typeface="Arial" pitchFamily="34"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500">
                <a:solidFill>
                  <a:srgbClr val="257343"/>
                </a:solidFill>
                <a:latin typeface="Arial" pitchFamily="34"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9pPr>
          </a:lstStyle>
          <a:p>
            <a:pPr marL="225425" lvl="1" indent="0">
              <a:spcBef>
                <a:spcPct val="0"/>
              </a:spcBef>
              <a:spcAft>
                <a:spcPts val="713"/>
              </a:spcAft>
              <a:buClrTx/>
              <a:buSzTx/>
              <a:buNone/>
            </a:pPr>
            <a:r>
              <a:rPr kumimoji="0" lang="en-US" altLang="zh-TW" sz="2400" dirty="0">
                <a:solidFill>
                  <a:schemeClr val="tx1"/>
                </a:solidFill>
                <a:latin typeface="+mn-lt"/>
              </a:rPr>
              <a:t>The delay between input and output is lumped at the output for the purpose of analysis.</a:t>
            </a:r>
          </a:p>
        </p:txBody>
      </p:sp>
      <p:pic>
        <p:nvPicPr>
          <p:cNvPr id="225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322" y="1825205"/>
            <a:ext cx="74136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004E9A7-3B2E-4EEA-BD04-34AED9DA091D}"/>
              </a:ext>
            </a:extLst>
          </p:cNvPr>
          <p:cNvSpPr>
            <a:spLocks noGrp="1"/>
          </p:cNvSpPr>
          <p:nvPr>
            <p:ph type="sldNum" sz="quarter" idx="12"/>
          </p:nvPr>
        </p:nvSpPr>
        <p:spPr/>
        <p:txBody>
          <a:bodyPr/>
          <a:lstStyle/>
          <a:p>
            <a:fld id="{E31375A4-56A4-47D6-9801-1991572033F7}" type="slidenum">
              <a:rPr lang="en-US" smtClean="0"/>
              <a:t>17</a:t>
            </a:fld>
            <a:endParaRPr lang="en-US" dirty="0"/>
          </a:p>
        </p:txBody>
      </p:sp>
    </p:spTree>
    <p:extLst>
      <p:ext uri="{BB962C8B-B14F-4D97-AF65-F5344CB8AC3E}">
        <p14:creationId xmlns:p14="http://schemas.microsoft.com/office/powerpoint/2010/main" val="34291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noFill/>
        </p:spPr>
        <p:txBody>
          <a:bodyPr vert="horz" lIns="90487" tIns="44450" rIns="90487" bIns="44450" rtlCol="0" anchor="ctr">
            <a:normAutofit/>
          </a:bodyPr>
          <a:lstStyle/>
          <a:p>
            <a:pPr eaLnBrk="1" hangingPunct="1"/>
            <a:r>
              <a:rPr lang="en-US" altLang="zh-TW" dirty="0"/>
              <a:t>S-R Latch</a:t>
            </a:r>
          </a:p>
        </p:txBody>
      </p:sp>
      <p:pic>
        <p:nvPicPr>
          <p:cNvPr id="235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65" y="1756182"/>
            <a:ext cx="9924018" cy="360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0E25CB22-B3AA-4067-A49F-F4FA6073B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68" y="2340744"/>
            <a:ext cx="3777570" cy="191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3D515232-D38F-4D1B-BE3F-95DD05A95463}"/>
              </a:ext>
            </a:extLst>
          </p:cNvPr>
          <p:cNvSpPr>
            <a:spLocks noGrp="1"/>
          </p:cNvSpPr>
          <p:nvPr>
            <p:ph type="sldNum" sz="quarter" idx="12"/>
          </p:nvPr>
        </p:nvSpPr>
        <p:spPr/>
        <p:txBody>
          <a:bodyPr/>
          <a:lstStyle/>
          <a:p>
            <a:fld id="{E31375A4-56A4-47D6-9801-1991572033F7}" type="slidenum">
              <a:rPr lang="en-US" smtClean="0"/>
              <a:t>18</a:t>
            </a:fld>
            <a:endParaRPr lang="en-US" dirty="0"/>
          </a:p>
        </p:txBody>
      </p:sp>
      <p:sp>
        <p:nvSpPr>
          <p:cNvPr id="4" name="TextBox 3">
            <a:extLst>
              <a:ext uri="{FF2B5EF4-FFF2-40B4-BE49-F238E27FC236}">
                <a16:creationId xmlns:a16="http://schemas.microsoft.com/office/drawing/2014/main" id="{B9AFD5D7-6B53-47F1-AF50-5A051BFBCB9E}"/>
              </a:ext>
            </a:extLst>
          </p:cNvPr>
          <p:cNvSpPr txBox="1"/>
          <p:nvPr/>
        </p:nvSpPr>
        <p:spPr>
          <a:xfrm>
            <a:off x="4610420" y="5109883"/>
            <a:ext cx="3242662" cy="369332"/>
          </a:xfrm>
          <a:prstGeom prst="rect">
            <a:avLst/>
          </a:prstGeom>
          <a:noFill/>
        </p:spPr>
        <p:txBody>
          <a:bodyPr wrap="square" rtlCol="0">
            <a:spAutoFit/>
          </a:bodyPr>
          <a:lstStyle/>
          <a:p>
            <a:r>
              <a:rPr lang="en-HK" dirty="0"/>
              <a:t>Characteristic Table</a:t>
            </a:r>
          </a:p>
        </p:txBody>
      </p:sp>
    </p:spTree>
    <p:extLst>
      <p:ext uri="{BB962C8B-B14F-4D97-AF65-F5344CB8AC3E}">
        <p14:creationId xmlns:p14="http://schemas.microsoft.com/office/powerpoint/2010/main" val="234989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F080F275-12F6-409E-B024-1C70040052EB}"/>
              </a:ext>
            </a:extLst>
          </p:cNvPr>
          <p:cNvSpPr>
            <a:spLocks noGrp="1" noChangeArrowheads="1"/>
          </p:cNvSpPr>
          <p:nvPr>
            <p:ph type="title"/>
          </p:nvPr>
        </p:nvSpPr>
        <p:spPr/>
        <p:txBody>
          <a:bodyPr>
            <a:normAutofit/>
          </a:bodyPr>
          <a:lstStyle/>
          <a:p>
            <a:pPr eaLnBrk="1" hangingPunct="1"/>
            <a:r>
              <a:rPr lang="en-US" altLang="en-US" dirty="0"/>
              <a:t>S-R latch in operation (1/2)</a:t>
            </a:r>
          </a:p>
        </p:txBody>
      </p:sp>
      <p:grpSp>
        <p:nvGrpSpPr>
          <p:cNvPr id="18437" name="Group 32">
            <a:extLst>
              <a:ext uri="{FF2B5EF4-FFF2-40B4-BE49-F238E27FC236}">
                <a16:creationId xmlns:a16="http://schemas.microsoft.com/office/drawing/2014/main" id="{AA78239F-5389-4C38-8019-97720E60A279}"/>
              </a:ext>
            </a:extLst>
          </p:cNvPr>
          <p:cNvGrpSpPr>
            <a:grpSpLocks/>
          </p:cNvGrpSpPr>
          <p:nvPr/>
        </p:nvGrpSpPr>
        <p:grpSpPr bwMode="auto">
          <a:xfrm>
            <a:off x="3804243" y="1548581"/>
            <a:ext cx="4038600" cy="1162050"/>
            <a:chOff x="0" y="1872"/>
            <a:chExt cx="2544" cy="732"/>
          </a:xfrm>
        </p:grpSpPr>
        <p:pic>
          <p:nvPicPr>
            <p:cNvPr id="18501" name="Picture 21">
              <a:extLst>
                <a:ext uri="{FF2B5EF4-FFF2-40B4-BE49-F238E27FC236}">
                  <a16:creationId xmlns:a16="http://schemas.microsoft.com/office/drawing/2014/main" id="{9E3F96F6-E8B3-44C7-90D6-98B6F1B26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
              <a:ext cx="2544"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02" name="Rectangle 22">
              <a:extLst>
                <a:ext uri="{FF2B5EF4-FFF2-40B4-BE49-F238E27FC236}">
                  <a16:creationId xmlns:a16="http://schemas.microsoft.com/office/drawing/2014/main" id="{966A2BAF-D782-46C4-A62F-EC485B63ED6F}"/>
                </a:ext>
              </a:extLst>
            </p:cNvPr>
            <p:cNvSpPr>
              <a:spLocks noChangeArrowheads="1"/>
            </p:cNvSpPr>
            <p:nvPr/>
          </p:nvSpPr>
          <p:spPr bwMode="auto">
            <a:xfrm>
              <a:off x="0" y="2160"/>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S</a:t>
              </a:r>
            </a:p>
          </p:txBody>
        </p:sp>
        <p:sp>
          <p:nvSpPr>
            <p:cNvPr id="18503" name="Rectangle 23">
              <a:extLst>
                <a:ext uri="{FF2B5EF4-FFF2-40B4-BE49-F238E27FC236}">
                  <a16:creationId xmlns:a16="http://schemas.microsoft.com/office/drawing/2014/main" id="{D3CB9C6A-AD90-4BE0-A3C3-B8D1EEDD8423}"/>
                </a:ext>
              </a:extLst>
            </p:cNvPr>
            <p:cNvSpPr>
              <a:spLocks noChangeArrowheads="1"/>
            </p:cNvSpPr>
            <p:nvPr/>
          </p:nvSpPr>
          <p:spPr bwMode="auto">
            <a:xfrm>
              <a:off x="0" y="2352"/>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R</a:t>
              </a:r>
            </a:p>
          </p:txBody>
        </p:sp>
        <p:sp>
          <p:nvSpPr>
            <p:cNvPr id="18504" name="Rectangle 24">
              <a:extLst>
                <a:ext uri="{FF2B5EF4-FFF2-40B4-BE49-F238E27FC236}">
                  <a16:creationId xmlns:a16="http://schemas.microsoft.com/office/drawing/2014/main" id="{3125A2DA-8220-43A5-BB40-5F98673D41FF}"/>
                </a:ext>
              </a:extLst>
            </p:cNvPr>
            <p:cNvSpPr>
              <a:spLocks noChangeArrowheads="1"/>
            </p:cNvSpPr>
            <p:nvPr/>
          </p:nvSpPr>
          <p:spPr bwMode="auto">
            <a:xfrm>
              <a:off x="1152" y="2016"/>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QN</a:t>
              </a:r>
            </a:p>
          </p:txBody>
        </p:sp>
        <p:sp>
          <p:nvSpPr>
            <p:cNvPr id="18505" name="Rectangle 25">
              <a:extLst>
                <a:ext uri="{FF2B5EF4-FFF2-40B4-BE49-F238E27FC236}">
                  <a16:creationId xmlns:a16="http://schemas.microsoft.com/office/drawing/2014/main" id="{A528BD2B-1A69-447F-8252-70949965520D}"/>
                </a:ext>
              </a:extLst>
            </p:cNvPr>
            <p:cNvSpPr>
              <a:spLocks noChangeArrowheads="1"/>
            </p:cNvSpPr>
            <p:nvPr/>
          </p:nvSpPr>
          <p:spPr bwMode="auto">
            <a:xfrm>
              <a:off x="2160" y="2304"/>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a:t>
              </a:r>
            </a:p>
          </p:txBody>
        </p:sp>
      </p:grpSp>
      <p:grpSp>
        <p:nvGrpSpPr>
          <p:cNvPr id="520226" name="Group 34">
            <a:extLst>
              <a:ext uri="{FF2B5EF4-FFF2-40B4-BE49-F238E27FC236}">
                <a16:creationId xmlns:a16="http://schemas.microsoft.com/office/drawing/2014/main" id="{6371CB12-B4A7-4C96-8043-6983B125D868}"/>
              </a:ext>
            </a:extLst>
          </p:cNvPr>
          <p:cNvGrpSpPr>
            <a:grpSpLocks/>
          </p:cNvGrpSpPr>
          <p:nvPr/>
        </p:nvGrpSpPr>
        <p:grpSpPr bwMode="auto">
          <a:xfrm>
            <a:off x="4032844" y="1929581"/>
            <a:ext cx="295275" cy="641350"/>
            <a:chOff x="192" y="2112"/>
            <a:chExt cx="186" cy="404"/>
          </a:xfrm>
        </p:grpSpPr>
        <p:sp>
          <p:nvSpPr>
            <p:cNvPr id="18499" name="Text Box 28">
              <a:extLst>
                <a:ext uri="{FF2B5EF4-FFF2-40B4-BE49-F238E27FC236}">
                  <a16:creationId xmlns:a16="http://schemas.microsoft.com/office/drawing/2014/main" id="{5163BE51-CB3A-489C-B597-2AF33E1DCD62}"/>
                </a:ext>
              </a:extLst>
            </p:cNvPr>
            <p:cNvSpPr txBox="1">
              <a:spLocks noChangeArrowheads="1"/>
            </p:cNvSpPr>
            <p:nvPr/>
          </p:nvSpPr>
          <p:spPr bwMode="auto">
            <a:xfrm>
              <a:off x="192" y="2112"/>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sp>
          <p:nvSpPr>
            <p:cNvPr id="18500" name="Text Box 29">
              <a:extLst>
                <a:ext uri="{FF2B5EF4-FFF2-40B4-BE49-F238E27FC236}">
                  <a16:creationId xmlns:a16="http://schemas.microsoft.com/office/drawing/2014/main" id="{CF830454-E75E-4259-A6C8-14547145ED02}"/>
                </a:ext>
              </a:extLst>
            </p:cNvPr>
            <p:cNvSpPr txBox="1">
              <a:spLocks noChangeArrowheads="1"/>
            </p:cNvSpPr>
            <p:nvPr/>
          </p:nvSpPr>
          <p:spPr bwMode="auto">
            <a:xfrm>
              <a:off x="192" y="2304"/>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grpSp>
      <p:sp>
        <p:nvSpPr>
          <p:cNvPr id="520222" name="Text Box 30">
            <a:extLst>
              <a:ext uri="{FF2B5EF4-FFF2-40B4-BE49-F238E27FC236}">
                <a16:creationId xmlns:a16="http://schemas.microsoft.com/office/drawing/2014/main" id="{BCFA50E7-4DE7-405F-A234-9CE7403A2BAF}"/>
              </a:ext>
            </a:extLst>
          </p:cNvPr>
          <p:cNvSpPr txBox="1">
            <a:spLocks noChangeArrowheads="1"/>
          </p:cNvSpPr>
          <p:nvPr/>
        </p:nvSpPr>
        <p:spPr bwMode="auto">
          <a:xfrm flipV="1">
            <a:off x="7157043" y="223438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0=</a:t>
            </a:r>
          </a:p>
        </p:txBody>
      </p:sp>
      <p:sp>
        <p:nvSpPr>
          <p:cNvPr id="520223" name="Text Box 31">
            <a:extLst>
              <a:ext uri="{FF2B5EF4-FFF2-40B4-BE49-F238E27FC236}">
                <a16:creationId xmlns:a16="http://schemas.microsoft.com/office/drawing/2014/main" id="{79DCE904-0B59-4F1D-B9AE-3980B1DBB87E}"/>
              </a:ext>
            </a:extLst>
          </p:cNvPr>
          <p:cNvSpPr txBox="1">
            <a:spLocks noChangeArrowheads="1"/>
          </p:cNvSpPr>
          <p:nvPr/>
        </p:nvSpPr>
        <p:spPr bwMode="auto">
          <a:xfrm>
            <a:off x="5937843" y="1777181"/>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latin typeface="Tahoma" panose="020B0604030504040204" pitchFamily="34" charset="0"/>
              </a:rPr>
              <a:t>=1</a:t>
            </a:r>
          </a:p>
        </p:txBody>
      </p:sp>
      <p:grpSp>
        <p:nvGrpSpPr>
          <p:cNvPr id="18441" name="Group 36">
            <a:extLst>
              <a:ext uri="{FF2B5EF4-FFF2-40B4-BE49-F238E27FC236}">
                <a16:creationId xmlns:a16="http://schemas.microsoft.com/office/drawing/2014/main" id="{EF161467-C039-4CAB-B959-0CD570F5BA11}"/>
              </a:ext>
            </a:extLst>
          </p:cNvPr>
          <p:cNvGrpSpPr>
            <a:grpSpLocks/>
          </p:cNvGrpSpPr>
          <p:nvPr/>
        </p:nvGrpSpPr>
        <p:grpSpPr bwMode="auto">
          <a:xfrm>
            <a:off x="3804243" y="2843981"/>
            <a:ext cx="4038600" cy="1162050"/>
            <a:chOff x="0" y="1872"/>
            <a:chExt cx="2544" cy="732"/>
          </a:xfrm>
        </p:grpSpPr>
        <p:pic>
          <p:nvPicPr>
            <p:cNvPr id="18494" name="Picture 37">
              <a:extLst>
                <a:ext uri="{FF2B5EF4-FFF2-40B4-BE49-F238E27FC236}">
                  <a16:creationId xmlns:a16="http://schemas.microsoft.com/office/drawing/2014/main" id="{C43763F0-C218-427E-91B5-6409621FD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
              <a:ext cx="2544"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95" name="Rectangle 38">
              <a:extLst>
                <a:ext uri="{FF2B5EF4-FFF2-40B4-BE49-F238E27FC236}">
                  <a16:creationId xmlns:a16="http://schemas.microsoft.com/office/drawing/2014/main" id="{A70DCED1-169E-47A5-BB80-C5E6DAA6882B}"/>
                </a:ext>
              </a:extLst>
            </p:cNvPr>
            <p:cNvSpPr>
              <a:spLocks noChangeArrowheads="1"/>
            </p:cNvSpPr>
            <p:nvPr/>
          </p:nvSpPr>
          <p:spPr bwMode="auto">
            <a:xfrm>
              <a:off x="0" y="2160"/>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S</a:t>
              </a:r>
            </a:p>
          </p:txBody>
        </p:sp>
        <p:sp>
          <p:nvSpPr>
            <p:cNvPr id="18496" name="Rectangle 39">
              <a:extLst>
                <a:ext uri="{FF2B5EF4-FFF2-40B4-BE49-F238E27FC236}">
                  <a16:creationId xmlns:a16="http://schemas.microsoft.com/office/drawing/2014/main" id="{80DCD8D9-3DCE-4889-8F26-9BE03F17C547}"/>
                </a:ext>
              </a:extLst>
            </p:cNvPr>
            <p:cNvSpPr>
              <a:spLocks noChangeArrowheads="1"/>
            </p:cNvSpPr>
            <p:nvPr/>
          </p:nvSpPr>
          <p:spPr bwMode="auto">
            <a:xfrm>
              <a:off x="0" y="2352"/>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R</a:t>
              </a:r>
            </a:p>
          </p:txBody>
        </p:sp>
        <p:sp>
          <p:nvSpPr>
            <p:cNvPr id="18497" name="Rectangle 40">
              <a:extLst>
                <a:ext uri="{FF2B5EF4-FFF2-40B4-BE49-F238E27FC236}">
                  <a16:creationId xmlns:a16="http://schemas.microsoft.com/office/drawing/2014/main" id="{67D6D6B1-FAAA-4403-B716-B7DC2BE610C1}"/>
                </a:ext>
              </a:extLst>
            </p:cNvPr>
            <p:cNvSpPr>
              <a:spLocks noChangeArrowheads="1"/>
            </p:cNvSpPr>
            <p:nvPr/>
          </p:nvSpPr>
          <p:spPr bwMode="auto">
            <a:xfrm>
              <a:off x="1152" y="2016"/>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QN</a:t>
              </a:r>
            </a:p>
          </p:txBody>
        </p:sp>
        <p:sp>
          <p:nvSpPr>
            <p:cNvPr id="18498" name="Rectangle 41">
              <a:extLst>
                <a:ext uri="{FF2B5EF4-FFF2-40B4-BE49-F238E27FC236}">
                  <a16:creationId xmlns:a16="http://schemas.microsoft.com/office/drawing/2014/main" id="{AA56FDC9-DBB6-4CA8-9EE9-A0BC6262868B}"/>
                </a:ext>
              </a:extLst>
            </p:cNvPr>
            <p:cNvSpPr>
              <a:spLocks noChangeArrowheads="1"/>
            </p:cNvSpPr>
            <p:nvPr/>
          </p:nvSpPr>
          <p:spPr bwMode="auto">
            <a:xfrm>
              <a:off x="2160" y="2304"/>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a:t>
              </a:r>
            </a:p>
          </p:txBody>
        </p:sp>
      </p:grpSp>
      <p:grpSp>
        <p:nvGrpSpPr>
          <p:cNvPr id="520234" name="Group 42">
            <a:extLst>
              <a:ext uri="{FF2B5EF4-FFF2-40B4-BE49-F238E27FC236}">
                <a16:creationId xmlns:a16="http://schemas.microsoft.com/office/drawing/2014/main" id="{BE841FA0-E9FC-476C-B9C8-FFA150F81E13}"/>
              </a:ext>
            </a:extLst>
          </p:cNvPr>
          <p:cNvGrpSpPr>
            <a:grpSpLocks/>
          </p:cNvGrpSpPr>
          <p:nvPr/>
        </p:nvGrpSpPr>
        <p:grpSpPr bwMode="auto">
          <a:xfrm>
            <a:off x="4032844" y="3224981"/>
            <a:ext cx="295275" cy="641350"/>
            <a:chOff x="192" y="2112"/>
            <a:chExt cx="186" cy="404"/>
          </a:xfrm>
        </p:grpSpPr>
        <p:sp>
          <p:nvSpPr>
            <p:cNvPr id="18492" name="Text Box 43">
              <a:extLst>
                <a:ext uri="{FF2B5EF4-FFF2-40B4-BE49-F238E27FC236}">
                  <a16:creationId xmlns:a16="http://schemas.microsoft.com/office/drawing/2014/main" id="{A01782DB-C1D8-4316-9341-6B1DDF4F7B15}"/>
                </a:ext>
              </a:extLst>
            </p:cNvPr>
            <p:cNvSpPr txBox="1">
              <a:spLocks noChangeArrowheads="1"/>
            </p:cNvSpPr>
            <p:nvPr/>
          </p:nvSpPr>
          <p:spPr bwMode="auto">
            <a:xfrm>
              <a:off x="192" y="2112"/>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1</a:t>
              </a:r>
            </a:p>
          </p:txBody>
        </p:sp>
        <p:sp>
          <p:nvSpPr>
            <p:cNvPr id="18493" name="Text Box 44">
              <a:extLst>
                <a:ext uri="{FF2B5EF4-FFF2-40B4-BE49-F238E27FC236}">
                  <a16:creationId xmlns:a16="http://schemas.microsoft.com/office/drawing/2014/main" id="{5BE1E485-568C-44E5-B158-7405BE4BF9B2}"/>
                </a:ext>
              </a:extLst>
            </p:cNvPr>
            <p:cNvSpPr txBox="1">
              <a:spLocks noChangeArrowheads="1"/>
            </p:cNvSpPr>
            <p:nvPr/>
          </p:nvSpPr>
          <p:spPr bwMode="auto">
            <a:xfrm>
              <a:off x="192" y="2304"/>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grpSp>
      <p:sp>
        <p:nvSpPr>
          <p:cNvPr id="520237" name="Text Box 45">
            <a:extLst>
              <a:ext uri="{FF2B5EF4-FFF2-40B4-BE49-F238E27FC236}">
                <a16:creationId xmlns:a16="http://schemas.microsoft.com/office/drawing/2014/main" id="{E11DED88-0697-400B-9C8D-430BCDD21B5B}"/>
              </a:ext>
            </a:extLst>
          </p:cNvPr>
          <p:cNvSpPr txBox="1">
            <a:spLocks noChangeArrowheads="1"/>
          </p:cNvSpPr>
          <p:nvPr/>
        </p:nvSpPr>
        <p:spPr bwMode="auto">
          <a:xfrm flipV="1">
            <a:off x="7157043" y="352978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0=</a:t>
            </a:r>
          </a:p>
        </p:txBody>
      </p:sp>
      <p:sp>
        <p:nvSpPr>
          <p:cNvPr id="520238" name="Text Box 46">
            <a:extLst>
              <a:ext uri="{FF2B5EF4-FFF2-40B4-BE49-F238E27FC236}">
                <a16:creationId xmlns:a16="http://schemas.microsoft.com/office/drawing/2014/main" id="{C5A25627-8D35-432C-A3D5-8E1AE8925D08}"/>
              </a:ext>
            </a:extLst>
          </p:cNvPr>
          <p:cNvSpPr txBox="1">
            <a:spLocks noChangeArrowheads="1"/>
          </p:cNvSpPr>
          <p:nvPr/>
        </p:nvSpPr>
        <p:spPr bwMode="auto">
          <a:xfrm>
            <a:off x="5937843" y="3072581"/>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latin typeface="Tahoma" panose="020B0604030504040204" pitchFamily="34" charset="0"/>
              </a:rPr>
              <a:t>=0</a:t>
            </a:r>
          </a:p>
        </p:txBody>
      </p:sp>
      <p:sp>
        <p:nvSpPr>
          <p:cNvPr id="520239" name="Text Box 47">
            <a:extLst>
              <a:ext uri="{FF2B5EF4-FFF2-40B4-BE49-F238E27FC236}">
                <a16:creationId xmlns:a16="http://schemas.microsoft.com/office/drawing/2014/main" id="{FC428FFD-1596-406E-AACF-75B06DD39B84}"/>
              </a:ext>
            </a:extLst>
          </p:cNvPr>
          <p:cNvSpPr txBox="1">
            <a:spLocks noChangeArrowheads="1"/>
          </p:cNvSpPr>
          <p:nvPr/>
        </p:nvSpPr>
        <p:spPr bwMode="auto">
          <a:xfrm rot="10800000" flipV="1">
            <a:off x="7233243" y="3758381"/>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  </a:t>
            </a:r>
            <a:r>
              <a:rPr lang="en-US" altLang="en-US" sz="1600">
                <a:solidFill>
                  <a:srgbClr val="EC0000"/>
                </a:solidFill>
                <a:latin typeface="Tahoma" panose="020B0604030504040204" pitchFamily="34" charset="0"/>
              </a:rPr>
              <a:t>=1</a:t>
            </a:r>
          </a:p>
        </p:txBody>
      </p:sp>
      <p:sp>
        <p:nvSpPr>
          <p:cNvPr id="520240" name="Text Box 48">
            <a:extLst>
              <a:ext uri="{FF2B5EF4-FFF2-40B4-BE49-F238E27FC236}">
                <a16:creationId xmlns:a16="http://schemas.microsoft.com/office/drawing/2014/main" id="{9A0A182D-6E9E-4339-8EDC-009DEFD4ABFA}"/>
              </a:ext>
            </a:extLst>
          </p:cNvPr>
          <p:cNvSpPr txBox="1">
            <a:spLocks noChangeArrowheads="1"/>
          </p:cNvSpPr>
          <p:nvPr/>
        </p:nvSpPr>
        <p:spPr bwMode="auto">
          <a:xfrm flipV="1">
            <a:off x="7157043" y="246298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latin typeface="Tahoma" panose="020B0604030504040204" pitchFamily="34" charset="0"/>
              </a:rPr>
              <a:t>0=</a:t>
            </a:r>
          </a:p>
        </p:txBody>
      </p:sp>
      <p:grpSp>
        <p:nvGrpSpPr>
          <p:cNvPr id="18447" name="Group 49">
            <a:extLst>
              <a:ext uri="{FF2B5EF4-FFF2-40B4-BE49-F238E27FC236}">
                <a16:creationId xmlns:a16="http://schemas.microsoft.com/office/drawing/2014/main" id="{71523182-42E7-4F9F-B095-4125E70EE3C9}"/>
              </a:ext>
            </a:extLst>
          </p:cNvPr>
          <p:cNvGrpSpPr>
            <a:grpSpLocks/>
          </p:cNvGrpSpPr>
          <p:nvPr/>
        </p:nvGrpSpPr>
        <p:grpSpPr bwMode="auto">
          <a:xfrm>
            <a:off x="3880443" y="4139381"/>
            <a:ext cx="4038600" cy="1162050"/>
            <a:chOff x="0" y="1872"/>
            <a:chExt cx="2544" cy="732"/>
          </a:xfrm>
        </p:grpSpPr>
        <p:pic>
          <p:nvPicPr>
            <p:cNvPr id="18487" name="Picture 50">
              <a:extLst>
                <a:ext uri="{FF2B5EF4-FFF2-40B4-BE49-F238E27FC236}">
                  <a16:creationId xmlns:a16="http://schemas.microsoft.com/office/drawing/2014/main" id="{FFAEBEF8-1217-4FA0-B0A2-4E6738F12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
              <a:ext cx="2544"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88" name="Rectangle 51">
              <a:extLst>
                <a:ext uri="{FF2B5EF4-FFF2-40B4-BE49-F238E27FC236}">
                  <a16:creationId xmlns:a16="http://schemas.microsoft.com/office/drawing/2014/main" id="{C7ECC635-63C8-427F-B897-E05B9752970D}"/>
                </a:ext>
              </a:extLst>
            </p:cNvPr>
            <p:cNvSpPr>
              <a:spLocks noChangeArrowheads="1"/>
            </p:cNvSpPr>
            <p:nvPr/>
          </p:nvSpPr>
          <p:spPr bwMode="auto">
            <a:xfrm>
              <a:off x="0" y="2160"/>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S</a:t>
              </a:r>
            </a:p>
          </p:txBody>
        </p:sp>
        <p:sp>
          <p:nvSpPr>
            <p:cNvPr id="18489" name="Rectangle 52">
              <a:extLst>
                <a:ext uri="{FF2B5EF4-FFF2-40B4-BE49-F238E27FC236}">
                  <a16:creationId xmlns:a16="http://schemas.microsoft.com/office/drawing/2014/main" id="{ED5CFFE4-D6D5-42D8-9186-1B650F963F67}"/>
                </a:ext>
              </a:extLst>
            </p:cNvPr>
            <p:cNvSpPr>
              <a:spLocks noChangeArrowheads="1"/>
            </p:cNvSpPr>
            <p:nvPr/>
          </p:nvSpPr>
          <p:spPr bwMode="auto">
            <a:xfrm>
              <a:off x="0" y="2352"/>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R</a:t>
              </a:r>
            </a:p>
          </p:txBody>
        </p:sp>
        <p:sp>
          <p:nvSpPr>
            <p:cNvPr id="18490" name="Rectangle 53">
              <a:extLst>
                <a:ext uri="{FF2B5EF4-FFF2-40B4-BE49-F238E27FC236}">
                  <a16:creationId xmlns:a16="http://schemas.microsoft.com/office/drawing/2014/main" id="{6B1E0FD8-DA30-4C43-8E64-965530F60EDE}"/>
                </a:ext>
              </a:extLst>
            </p:cNvPr>
            <p:cNvSpPr>
              <a:spLocks noChangeArrowheads="1"/>
            </p:cNvSpPr>
            <p:nvPr/>
          </p:nvSpPr>
          <p:spPr bwMode="auto">
            <a:xfrm>
              <a:off x="1152" y="2016"/>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QN</a:t>
              </a:r>
            </a:p>
          </p:txBody>
        </p:sp>
        <p:sp>
          <p:nvSpPr>
            <p:cNvPr id="18491" name="Rectangle 54">
              <a:extLst>
                <a:ext uri="{FF2B5EF4-FFF2-40B4-BE49-F238E27FC236}">
                  <a16:creationId xmlns:a16="http://schemas.microsoft.com/office/drawing/2014/main" id="{F8410C88-CEB6-4014-BB35-C89F2F24244F}"/>
                </a:ext>
              </a:extLst>
            </p:cNvPr>
            <p:cNvSpPr>
              <a:spLocks noChangeArrowheads="1"/>
            </p:cNvSpPr>
            <p:nvPr/>
          </p:nvSpPr>
          <p:spPr bwMode="auto">
            <a:xfrm>
              <a:off x="2160" y="2304"/>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a:t>
              </a:r>
            </a:p>
          </p:txBody>
        </p:sp>
      </p:grpSp>
      <p:grpSp>
        <p:nvGrpSpPr>
          <p:cNvPr id="520247" name="Group 55">
            <a:extLst>
              <a:ext uri="{FF2B5EF4-FFF2-40B4-BE49-F238E27FC236}">
                <a16:creationId xmlns:a16="http://schemas.microsoft.com/office/drawing/2014/main" id="{A3375011-CB12-4837-8D41-75429E9C19D9}"/>
              </a:ext>
            </a:extLst>
          </p:cNvPr>
          <p:cNvGrpSpPr>
            <a:grpSpLocks/>
          </p:cNvGrpSpPr>
          <p:nvPr/>
        </p:nvGrpSpPr>
        <p:grpSpPr bwMode="auto">
          <a:xfrm>
            <a:off x="4109044" y="4520381"/>
            <a:ext cx="295275" cy="641350"/>
            <a:chOff x="192" y="2112"/>
            <a:chExt cx="186" cy="404"/>
          </a:xfrm>
        </p:grpSpPr>
        <p:sp>
          <p:nvSpPr>
            <p:cNvPr id="18485" name="Text Box 56">
              <a:extLst>
                <a:ext uri="{FF2B5EF4-FFF2-40B4-BE49-F238E27FC236}">
                  <a16:creationId xmlns:a16="http://schemas.microsoft.com/office/drawing/2014/main" id="{10564092-D54B-41A2-BA67-1E049D2279CE}"/>
                </a:ext>
              </a:extLst>
            </p:cNvPr>
            <p:cNvSpPr txBox="1">
              <a:spLocks noChangeArrowheads="1"/>
            </p:cNvSpPr>
            <p:nvPr/>
          </p:nvSpPr>
          <p:spPr bwMode="auto">
            <a:xfrm>
              <a:off x="192" y="2112"/>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sp>
          <p:nvSpPr>
            <p:cNvPr id="18486" name="Text Box 57">
              <a:extLst>
                <a:ext uri="{FF2B5EF4-FFF2-40B4-BE49-F238E27FC236}">
                  <a16:creationId xmlns:a16="http://schemas.microsoft.com/office/drawing/2014/main" id="{919FD966-5A3F-4CC7-8E7A-5E85FEDE4560}"/>
                </a:ext>
              </a:extLst>
            </p:cNvPr>
            <p:cNvSpPr txBox="1">
              <a:spLocks noChangeArrowheads="1"/>
            </p:cNvSpPr>
            <p:nvPr/>
          </p:nvSpPr>
          <p:spPr bwMode="auto">
            <a:xfrm>
              <a:off x="192" y="2304"/>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grpSp>
      <p:sp>
        <p:nvSpPr>
          <p:cNvPr id="520250" name="Text Box 58">
            <a:extLst>
              <a:ext uri="{FF2B5EF4-FFF2-40B4-BE49-F238E27FC236}">
                <a16:creationId xmlns:a16="http://schemas.microsoft.com/office/drawing/2014/main" id="{6B26EF0A-433C-43B5-9CEF-4B8F3E6C4C31}"/>
              </a:ext>
            </a:extLst>
          </p:cNvPr>
          <p:cNvSpPr txBox="1">
            <a:spLocks noChangeArrowheads="1"/>
          </p:cNvSpPr>
          <p:nvPr/>
        </p:nvSpPr>
        <p:spPr bwMode="auto">
          <a:xfrm rot="10800000" flipV="1">
            <a:off x="7233243" y="482518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   =1</a:t>
            </a:r>
          </a:p>
        </p:txBody>
      </p:sp>
      <p:sp>
        <p:nvSpPr>
          <p:cNvPr id="520251" name="Text Box 59">
            <a:extLst>
              <a:ext uri="{FF2B5EF4-FFF2-40B4-BE49-F238E27FC236}">
                <a16:creationId xmlns:a16="http://schemas.microsoft.com/office/drawing/2014/main" id="{B106EAE5-B1A5-4410-B8C4-AA288EAF402C}"/>
              </a:ext>
            </a:extLst>
          </p:cNvPr>
          <p:cNvSpPr txBox="1">
            <a:spLocks noChangeArrowheads="1"/>
          </p:cNvSpPr>
          <p:nvPr/>
        </p:nvSpPr>
        <p:spPr bwMode="auto">
          <a:xfrm>
            <a:off x="6014043" y="4367981"/>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latin typeface="Tahoma" panose="020B0604030504040204" pitchFamily="34" charset="0"/>
              </a:rPr>
              <a:t>=0</a:t>
            </a:r>
          </a:p>
        </p:txBody>
      </p:sp>
      <p:sp>
        <p:nvSpPr>
          <p:cNvPr id="520253" name="Text Box 61">
            <a:extLst>
              <a:ext uri="{FF2B5EF4-FFF2-40B4-BE49-F238E27FC236}">
                <a16:creationId xmlns:a16="http://schemas.microsoft.com/office/drawing/2014/main" id="{AB9188E9-F822-4D26-976C-2C5E1E7BE599}"/>
              </a:ext>
            </a:extLst>
          </p:cNvPr>
          <p:cNvSpPr txBox="1">
            <a:spLocks noChangeArrowheads="1"/>
          </p:cNvSpPr>
          <p:nvPr/>
        </p:nvSpPr>
        <p:spPr bwMode="auto">
          <a:xfrm rot="10800000" flipV="1">
            <a:off x="7233243" y="505378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   </a:t>
            </a:r>
            <a:r>
              <a:rPr lang="en-US" altLang="en-US" sz="1600">
                <a:solidFill>
                  <a:srgbClr val="EC0000"/>
                </a:solidFill>
                <a:latin typeface="Tahoma" panose="020B0604030504040204" pitchFamily="34" charset="0"/>
              </a:rPr>
              <a:t>=1</a:t>
            </a:r>
          </a:p>
        </p:txBody>
      </p:sp>
      <p:grpSp>
        <p:nvGrpSpPr>
          <p:cNvPr id="18452" name="Group 62">
            <a:extLst>
              <a:ext uri="{FF2B5EF4-FFF2-40B4-BE49-F238E27FC236}">
                <a16:creationId xmlns:a16="http://schemas.microsoft.com/office/drawing/2014/main" id="{1EA6A224-BD3D-49C6-BCAE-24E0CFD08874}"/>
              </a:ext>
            </a:extLst>
          </p:cNvPr>
          <p:cNvGrpSpPr>
            <a:grpSpLocks/>
          </p:cNvGrpSpPr>
          <p:nvPr/>
        </p:nvGrpSpPr>
        <p:grpSpPr bwMode="auto">
          <a:xfrm>
            <a:off x="3880443" y="5326831"/>
            <a:ext cx="4038600" cy="1162050"/>
            <a:chOff x="0" y="1872"/>
            <a:chExt cx="2544" cy="732"/>
          </a:xfrm>
        </p:grpSpPr>
        <p:pic>
          <p:nvPicPr>
            <p:cNvPr id="18480" name="Picture 63">
              <a:extLst>
                <a:ext uri="{FF2B5EF4-FFF2-40B4-BE49-F238E27FC236}">
                  <a16:creationId xmlns:a16="http://schemas.microsoft.com/office/drawing/2014/main" id="{640DD348-9EB9-4D56-85F5-AAF4D332D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
              <a:ext cx="2544"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81" name="Rectangle 64">
              <a:extLst>
                <a:ext uri="{FF2B5EF4-FFF2-40B4-BE49-F238E27FC236}">
                  <a16:creationId xmlns:a16="http://schemas.microsoft.com/office/drawing/2014/main" id="{00F06958-D542-4B5A-A51E-00453723C408}"/>
                </a:ext>
              </a:extLst>
            </p:cNvPr>
            <p:cNvSpPr>
              <a:spLocks noChangeArrowheads="1"/>
            </p:cNvSpPr>
            <p:nvPr/>
          </p:nvSpPr>
          <p:spPr bwMode="auto">
            <a:xfrm>
              <a:off x="0" y="2160"/>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S</a:t>
              </a:r>
            </a:p>
          </p:txBody>
        </p:sp>
        <p:sp>
          <p:nvSpPr>
            <p:cNvPr id="18482" name="Rectangle 65">
              <a:extLst>
                <a:ext uri="{FF2B5EF4-FFF2-40B4-BE49-F238E27FC236}">
                  <a16:creationId xmlns:a16="http://schemas.microsoft.com/office/drawing/2014/main" id="{EBDC35A5-43A4-4548-8240-B0E7F36DF849}"/>
                </a:ext>
              </a:extLst>
            </p:cNvPr>
            <p:cNvSpPr>
              <a:spLocks noChangeArrowheads="1"/>
            </p:cNvSpPr>
            <p:nvPr/>
          </p:nvSpPr>
          <p:spPr bwMode="auto">
            <a:xfrm>
              <a:off x="0" y="2352"/>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R</a:t>
              </a:r>
            </a:p>
          </p:txBody>
        </p:sp>
        <p:sp>
          <p:nvSpPr>
            <p:cNvPr id="18483" name="Rectangle 66">
              <a:extLst>
                <a:ext uri="{FF2B5EF4-FFF2-40B4-BE49-F238E27FC236}">
                  <a16:creationId xmlns:a16="http://schemas.microsoft.com/office/drawing/2014/main" id="{5B5868AE-81AF-4B88-ACA1-7174EDD66E8D}"/>
                </a:ext>
              </a:extLst>
            </p:cNvPr>
            <p:cNvSpPr>
              <a:spLocks noChangeArrowheads="1"/>
            </p:cNvSpPr>
            <p:nvPr/>
          </p:nvSpPr>
          <p:spPr bwMode="auto">
            <a:xfrm>
              <a:off x="1152" y="2016"/>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QN</a:t>
              </a:r>
            </a:p>
          </p:txBody>
        </p:sp>
        <p:sp>
          <p:nvSpPr>
            <p:cNvPr id="18484" name="Rectangle 67">
              <a:extLst>
                <a:ext uri="{FF2B5EF4-FFF2-40B4-BE49-F238E27FC236}">
                  <a16:creationId xmlns:a16="http://schemas.microsoft.com/office/drawing/2014/main" id="{598D012E-9FE8-4D26-BEB3-F81CDB0C4B56}"/>
                </a:ext>
              </a:extLst>
            </p:cNvPr>
            <p:cNvSpPr>
              <a:spLocks noChangeArrowheads="1"/>
            </p:cNvSpPr>
            <p:nvPr/>
          </p:nvSpPr>
          <p:spPr bwMode="auto">
            <a:xfrm>
              <a:off x="2160" y="2304"/>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a:t>
              </a:r>
            </a:p>
          </p:txBody>
        </p:sp>
      </p:grpSp>
      <p:grpSp>
        <p:nvGrpSpPr>
          <p:cNvPr id="520260" name="Group 68">
            <a:extLst>
              <a:ext uri="{FF2B5EF4-FFF2-40B4-BE49-F238E27FC236}">
                <a16:creationId xmlns:a16="http://schemas.microsoft.com/office/drawing/2014/main" id="{66382054-7782-4683-A069-CE7093C65B32}"/>
              </a:ext>
            </a:extLst>
          </p:cNvPr>
          <p:cNvGrpSpPr>
            <a:grpSpLocks/>
          </p:cNvGrpSpPr>
          <p:nvPr/>
        </p:nvGrpSpPr>
        <p:grpSpPr bwMode="auto">
          <a:xfrm>
            <a:off x="4109044" y="5707831"/>
            <a:ext cx="295275" cy="641350"/>
            <a:chOff x="192" y="2112"/>
            <a:chExt cx="186" cy="404"/>
          </a:xfrm>
        </p:grpSpPr>
        <p:sp>
          <p:nvSpPr>
            <p:cNvPr id="18478" name="Text Box 69">
              <a:extLst>
                <a:ext uri="{FF2B5EF4-FFF2-40B4-BE49-F238E27FC236}">
                  <a16:creationId xmlns:a16="http://schemas.microsoft.com/office/drawing/2014/main" id="{B24B622B-3F93-45EA-9590-870B54E40DA1}"/>
                </a:ext>
              </a:extLst>
            </p:cNvPr>
            <p:cNvSpPr txBox="1">
              <a:spLocks noChangeArrowheads="1"/>
            </p:cNvSpPr>
            <p:nvPr/>
          </p:nvSpPr>
          <p:spPr bwMode="auto">
            <a:xfrm>
              <a:off x="192" y="2112"/>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sp>
          <p:nvSpPr>
            <p:cNvPr id="18479" name="Text Box 70">
              <a:extLst>
                <a:ext uri="{FF2B5EF4-FFF2-40B4-BE49-F238E27FC236}">
                  <a16:creationId xmlns:a16="http://schemas.microsoft.com/office/drawing/2014/main" id="{5F853526-FC21-42CB-BF10-33BF13C4A0BA}"/>
                </a:ext>
              </a:extLst>
            </p:cNvPr>
            <p:cNvSpPr txBox="1">
              <a:spLocks noChangeArrowheads="1"/>
            </p:cNvSpPr>
            <p:nvPr/>
          </p:nvSpPr>
          <p:spPr bwMode="auto">
            <a:xfrm>
              <a:off x="192" y="2304"/>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1</a:t>
              </a:r>
            </a:p>
          </p:txBody>
        </p:sp>
      </p:grpSp>
      <p:sp>
        <p:nvSpPr>
          <p:cNvPr id="520263" name="Text Box 71">
            <a:extLst>
              <a:ext uri="{FF2B5EF4-FFF2-40B4-BE49-F238E27FC236}">
                <a16:creationId xmlns:a16="http://schemas.microsoft.com/office/drawing/2014/main" id="{A8A120C7-4884-408E-8213-150D36930A21}"/>
              </a:ext>
            </a:extLst>
          </p:cNvPr>
          <p:cNvSpPr txBox="1">
            <a:spLocks noChangeArrowheads="1"/>
          </p:cNvSpPr>
          <p:nvPr/>
        </p:nvSpPr>
        <p:spPr bwMode="auto">
          <a:xfrm rot="10800000" flipV="1">
            <a:off x="7233243" y="601263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   =1</a:t>
            </a:r>
          </a:p>
        </p:txBody>
      </p:sp>
      <p:sp>
        <p:nvSpPr>
          <p:cNvPr id="520264" name="Text Box 72">
            <a:extLst>
              <a:ext uri="{FF2B5EF4-FFF2-40B4-BE49-F238E27FC236}">
                <a16:creationId xmlns:a16="http://schemas.microsoft.com/office/drawing/2014/main" id="{4B762B5B-DCFE-4F5D-8ECB-0A84C8E0EF49}"/>
              </a:ext>
            </a:extLst>
          </p:cNvPr>
          <p:cNvSpPr txBox="1">
            <a:spLocks noChangeArrowheads="1"/>
          </p:cNvSpPr>
          <p:nvPr/>
        </p:nvSpPr>
        <p:spPr bwMode="auto">
          <a:xfrm>
            <a:off x="6014043" y="5555431"/>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latin typeface="Tahoma" panose="020B0604030504040204" pitchFamily="34" charset="0"/>
              </a:rPr>
              <a:t>=1</a:t>
            </a:r>
          </a:p>
        </p:txBody>
      </p:sp>
      <p:sp>
        <p:nvSpPr>
          <p:cNvPr id="520265" name="Text Box 73">
            <a:extLst>
              <a:ext uri="{FF2B5EF4-FFF2-40B4-BE49-F238E27FC236}">
                <a16:creationId xmlns:a16="http://schemas.microsoft.com/office/drawing/2014/main" id="{F8E75E77-7BD5-4638-92A5-85190FE48A59}"/>
              </a:ext>
            </a:extLst>
          </p:cNvPr>
          <p:cNvSpPr txBox="1">
            <a:spLocks noChangeArrowheads="1"/>
          </p:cNvSpPr>
          <p:nvPr/>
        </p:nvSpPr>
        <p:spPr bwMode="auto">
          <a:xfrm rot="10800000" flipV="1">
            <a:off x="7233243" y="624123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   </a:t>
            </a:r>
            <a:r>
              <a:rPr lang="en-US" altLang="en-US" sz="1600">
                <a:solidFill>
                  <a:srgbClr val="EC0000"/>
                </a:solidFill>
                <a:latin typeface="Tahoma" panose="020B0604030504040204" pitchFamily="34" charset="0"/>
              </a:rPr>
              <a:t>=0</a:t>
            </a:r>
          </a:p>
        </p:txBody>
      </p:sp>
      <p:sp>
        <p:nvSpPr>
          <p:cNvPr id="3" name="Slide Number Placeholder 2">
            <a:extLst>
              <a:ext uri="{FF2B5EF4-FFF2-40B4-BE49-F238E27FC236}">
                <a16:creationId xmlns:a16="http://schemas.microsoft.com/office/drawing/2014/main" id="{A8C10A75-9E62-4DDB-BA0B-9DE1AC72CC34}"/>
              </a:ext>
            </a:extLst>
          </p:cNvPr>
          <p:cNvSpPr>
            <a:spLocks noGrp="1"/>
          </p:cNvSpPr>
          <p:nvPr>
            <p:ph type="sldNum" sz="quarter" idx="12"/>
          </p:nvPr>
        </p:nvSpPr>
        <p:spPr/>
        <p:txBody>
          <a:bodyPr/>
          <a:lstStyle/>
          <a:p>
            <a:fld id="{E31375A4-56A4-47D6-9801-1991572033F7}" type="slidenum">
              <a:rPr lang="en-US" smtClean="0"/>
              <a:t>19</a:t>
            </a:fld>
            <a:endParaRPr lang="en-US" dirty="0"/>
          </a:p>
        </p:txBody>
      </p:sp>
    </p:spTree>
    <p:extLst>
      <p:ext uri="{BB962C8B-B14F-4D97-AF65-F5344CB8AC3E}">
        <p14:creationId xmlns:p14="http://schemas.microsoft.com/office/powerpoint/2010/main" val="418629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0222"/>
                                        </p:tgtEl>
                                        <p:attrNameLst>
                                          <p:attrName>style.visibility</p:attrName>
                                        </p:attrNameLst>
                                      </p:cBhvr>
                                      <p:to>
                                        <p:strVal val="visible"/>
                                      </p:to>
                                    </p:set>
                                    <p:animEffect transition="in" filter="checkerboard(across)">
                                      <p:cBhvr>
                                        <p:cTn id="7" dur="500"/>
                                        <p:tgtEl>
                                          <p:spTgt spid="520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20226"/>
                                        </p:tgtEl>
                                        <p:attrNameLst>
                                          <p:attrName>style.visibility</p:attrName>
                                        </p:attrNameLst>
                                      </p:cBhvr>
                                      <p:to>
                                        <p:strVal val="visible"/>
                                      </p:to>
                                    </p:set>
                                    <p:animEffect transition="in" filter="checkerboard(across)">
                                      <p:cBhvr>
                                        <p:cTn id="12" dur="500"/>
                                        <p:tgtEl>
                                          <p:spTgt spid="5202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0223"/>
                                        </p:tgtEl>
                                        <p:attrNameLst>
                                          <p:attrName>style.visibility</p:attrName>
                                        </p:attrNameLst>
                                      </p:cBhvr>
                                      <p:to>
                                        <p:strVal val="visible"/>
                                      </p:to>
                                    </p:set>
                                    <p:animEffect transition="in" filter="checkerboard(across)">
                                      <p:cBhvr>
                                        <p:cTn id="17" dur="500"/>
                                        <p:tgtEl>
                                          <p:spTgt spid="5202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20222"/>
                                        </p:tgtEl>
                                      </p:cBhvr>
                                    </p:animEffect>
                                    <p:set>
                                      <p:cBhvr>
                                        <p:cTn id="22" dur="1" fill="hold">
                                          <p:stCondLst>
                                            <p:cond delay="499"/>
                                          </p:stCondLst>
                                        </p:cTn>
                                        <p:tgtEl>
                                          <p:spTgt spid="5202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20240"/>
                                        </p:tgtEl>
                                        <p:attrNameLst>
                                          <p:attrName>style.visibility</p:attrName>
                                        </p:attrNameLst>
                                      </p:cBhvr>
                                      <p:to>
                                        <p:strVal val="visible"/>
                                      </p:to>
                                    </p:set>
                                    <p:animEffect transition="in" filter="checkerboard(across)">
                                      <p:cBhvr>
                                        <p:cTn id="27" dur="500"/>
                                        <p:tgtEl>
                                          <p:spTgt spid="5202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20237"/>
                                        </p:tgtEl>
                                        <p:attrNameLst>
                                          <p:attrName>style.visibility</p:attrName>
                                        </p:attrNameLst>
                                      </p:cBhvr>
                                      <p:to>
                                        <p:strVal val="visible"/>
                                      </p:to>
                                    </p:set>
                                    <p:animEffect transition="in" filter="checkerboard(across)">
                                      <p:cBhvr>
                                        <p:cTn id="32" dur="500"/>
                                        <p:tgtEl>
                                          <p:spTgt spid="5202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520234"/>
                                        </p:tgtEl>
                                        <p:attrNameLst>
                                          <p:attrName>style.visibility</p:attrName>
                                        </p:attrNameLst>
                                      </p:cBhvr>
                                      <p:to>
                                        <p:strVal val="visible"/>
                                      </p:to>
                                    </p:set>
                                    <p:animEffect transition="in" filter="checkerboard(across)">
                                      <p:cBhvr>
                                        <p:cTn id="37" dur="500"/>
                                        <p:tgtEl>
                                          <p:spTgt spid="5202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20238"/>
                                        </p:tgtEl>
                                        <p:attrNameLst>
                                          <p:attrName>style.visibility</p:attrName>
                                        </p:attrNameLst>
                                      </p:cBhvr>
                                      <p:to>
                                        <p:strVal val="visible"/>
                                      </p:to>
                                    </p:set>
                                    <p:animEffect transition="in" filter="checkerboard(across)">
                                      <p:cBhvr>
                                        <p:cTn id="42" dur="500"/>
                                        <p:tgtEl>
                                          <p:spTgt spid="5202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childTnLst>
                                    <p:animEffect transition="out" filter="blinds(horizontal)">
                                      <p:cBhvr>
                                        <p:cTn id="46" dur="500"/>
                                        <p:tgtEl>
                                          <p:spTgt spid="520237"/>
                                        </p:tgtEl>
                                      </p:cBhvr>
                                    </p:animEffect>
                                    <p:set>
                                      <p:cBhvr>
                                        <p:cTn id="47" dur="1" fill="hold">
                                          <p:stCondLst>
                                            <p:cond delay="499"/>
                                          </p:stCondLst>
                                        </p:cTn>
                                        <p:tgtEl>
                                          <p:spTgt spid="52023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20239"/>
                                        </p:tgtEl>
                                        <p:attrNameLst>
                                          <p:attrName>style.visibility</p:attrName>
                                        </p:attrNameLst>
                                      </p:cBhvr>
                                      <p:to>
                                        <p:strVal val="visible"/>
                                      </p:to>
                                    </p:set>
                                    <p:animEffect transition="in" filter="checkerboard(across)">
                                      <p:cBhvr>
                                        <p:cTn id="52" dur="500"/>
                                        <p:tgtEl>
                                          <p:spTgt spid="5202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520250"/>
                                        </p:tgtEl>
                                        <p:attrNameLst>
                                          <p:attrName>style.visibility</p:attrName>
                                        </p:attrNameLst>
                                      </p:cBhvr>
                                      <p:to>
                                        <p:strVal val="visible"/>
                                      </p:to>
                                    </p:set>
                                    <p:animEffect transition="in" filter="checkerboard(across)">
                                      <p:cBhvr>
                                        <p:cTn id="57" dur="500"/>
                                        <p:tgtEl>
                                          <p:spTgt spid="5202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520247"/>
                                        </p:tgtEl>
                                        <p:attrNameLst>
                                          <p:attrName>style.visibility</p:attrName>
                                        </p:attrNameLst>
                                      </p:cBhvr>
                                      <p:to>
                                        <p:strVal val="visible"/>
                                      </p:to>
                                    </p:set>
                                    <p:animEffect transition="in" filter="checkerboard(across)">
                                      <p:cBhvr>
                                        <p:cTn id="62" dur="500"/>
                                        <p:tgtEl>
                                          <p:spTgt spid="52024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520251"/>
                                        </p:tgtEl>
                                        <p:attrNameLst>
                                          <p:attrName>style.visibility</p:attrName>
                                        </p:attrNameLst>
                                      </p:cBhvr>
                                      <p:to>
                                        <p:strVal val="visible"/>
                                      </p:to>
                                    </p:set>
                                    <p:animEffect transition="in" filter="checkerboard(across)">
                                      <p:cBhvr>
                                        <p:cTn id="67" dur="500"/>
                                        <p:tgtEl>
                                          <p:spTgt spid="52025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xit" presetSubtype="10" fill="hold" grpId="1" nodeType="clickEffect">
                                  <p:stCondLst>
                                    <p:cond delay="0"/>
                                  </p:stCondLst>
                                  <p:childTnLst>
                                    <p:animEffect transition="out" filter="blinds(horizontal)">
                                      <p:cBhvr>
                                        <p:cTn id="71" dur="500"/>
                                        <p:tgtEl>
                                          <p:spTgt spid="520250"/>
                                        </p:tgtEl>
                                      </p:cBhvr>
                                    </p:animEffect>
                                    <p:set>
                                      <p:cBhvr>
                                        <p:cTn id="72" dur="1" fill="hold">
                                          <p:stCondLst>
                                            <p:cond delay="499"/>
                                          </p:stCondLst>
                                        </p:cTn>
                                        <p:tgtEl>
                                          <p:spTgt spid="520250"/>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520253"/>
                                        </p:tgtEl>
                                        <p:attrNameLst>
                                          <p:attrName>style.visibility</p:attrName>
                                        </p:attrNameLst>
                                      </p:cBhvr>
                                      <p:to>
                                        <p:strVal val="visible"/>
                                      </p:to>
                                    </p:set>
                                    <p:animEffect transition="in" filter="checkerboard(across)">
                                      <p:cBhvr>
                                        <p:cTn id="77" dur="500"/>
                                        <p:tgtEl>
                                          <p:spTgt spid="52025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520263"/>
                                        </p:tgtEl>
                                        <p:attrNameLst>
                                          <p:attrName>style.visibility</p:attrName>
                                        </p:attrNameLst>
                                      </p:cBhvr>
                                      <p:to>
                                        <p:strVal val="visible"/>
                                      </p:to>
                                    </p:set>
                                    <p:animEffect transition="in" filter="checkerboard(across)">
                                      <p:cBhvr>
                                        <p:cTn id="82" dur="500"/>
                                        <p:tgtEl>
                                          <p:spTgt spid="52026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nodeType="clickEffect">
                                  <p:stCondLst>
                                    <p:cond delay="0"/>
                                  </p:stCondLst>
                                  <p:childTnLst>
                                    <p:set>
                                      <p:cBhvr>
                                        <p:cTn id="86" dur="1" fill="hold">
                                          <p:stCondLst>
                                            <p:cond delay="0"/>
                                          </p:stCondLst>
                                        </p:cTn>
                                        <p:tgtEl>
                                          <p:spTgt spid="520260"/>
                                        </p:tgtEl>
                                        <p:attrNameLst>
                                          <p:attrName>style.visibility</p:attrName>
                                        </p:attrNameLst>
                                      </p:cBhvr>
                                      <p:to>
                                        <p:strVal val="visible"/>
                                      </p:to>
                                    </p:set>
                                    <p:animEffect transition="in" filter="checkerboard(across)">
                                      <p:cBhvr>
                                        <p:cTn id="87" dur="500"/>
                                        <p:tgtEl>
                                          <p:spTgt spid="52026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520264"/>
                                        </p:tgtEl>
                                        <p:attrNameLst>
                                          <p:attrName>style.visibility</p:attrName>
                                        </p:attrNameLst>
                                      </p:cBhvr>
                                      <p:to>
                                        <p:strVal val="visible"/>
                                      </p:to>
                                    </p:set>
                                    <p:animEffect transition="in" filter="checkerboard(across)">
                                      <p:cBhvr>
                                        <p:cTn id="92" dur="500"/>
                                        <p:tgtEl>
                                          <p:spTgt spid="52026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xit" presetSubtype="10" fill="hold" grpId="1" nodeType="clickEffect">
                                  <p:stCondLst>
                                    <p:cond delay="0"/>
                                  </p:stCondLst>
                                  <p:childTnLst>
                                    <p:animEffect transition="out" filter="blinds(horizontal)">
                                      <p:cBhvr>
                                        <p:cTn id="96" dur="500"/>
                                        <p:tgtEl>
                                          <p:spTgt spid="520263"/>
                                        </p:tgtEl>
                                      </p:cBhvr>
                                    </p:animEffect>
                                    <p:set>
                                      <p:cBhvr>
                                        <p:cTn id="97" dur="1" fill="hold">
                                          <p:stCondLst>
                                            <p:cond delay="499"/>
                                          </p:stCondLst>
                                        </p:cTn>
                                        <p:tgtEl>
                                          <p:spTgt spid="52026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520265"/>
                                        </p:tgtEl>
                                        <p:attrNameLst>
                                          <p:attrName>style.visibility</p:attrName>
                                        </p:attrNameLst>
                                      </p:cBhvr>
                                      <p:to>
                                        <p:strVal val="visible"/>
                                      </p:to>
                                    </p:set>
                                    <p:animEffect transition="in" filter="checkerboard(across)">
                                      <p:cBhvr>
                                        <p:cTn id="102" dur="500"/>
                                        <p:tgtEl>
                                          <p:spTgt spid="520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22" grpId="0"/>
      <p:bldP spid="520222" grpId="1"/>
      <p:bldP spid="520223" grpId="0"/>
      <p:bldP spid="520237" grpId="0"/>
      <p:bldP spid="520237" grpId="1"/>
      <p:bldP spid="520238" grpId="0"/>
      <p:bldP spid="520239" grpId="0"/>
      <p:bldP spid="520240" grpId="0"/>
      <p:bldP spid="520250" grpId="0"/>
      <p:bldP spid="520250" grpId="1"/>
      <p:bldP spid="520251" grpId="0"/>
      <p:bldP spid="520253" grpId="0"/>
      <p:bldP spid="520263" grpId="0"/>
      <p:bldP spid="520263" grpId="1"/>
      <p:bldP spid="520264" grpId="0"/>
      <p:bldP spid="5202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F177-3512-4ECA-9EB5-17C595D288DF}"/>
              </a:ext>
            </a:extLst>
          </p:cNvPr>
          <p:cNvSpPr>
            <a:spLocks noGrp="1"/>
          </p:cNvSpPr>
          <p:nvPr>
            <p:ph type="title"/>
          </p:nvPr>
        </p:nvSpPr>
        <p:spPr/>
        <p:txBody>
          <a:bodyPr/>
          <a:lstStyle/>
          <a:p>
            <a:r>
              <a:rPr lang="en-HK"/>
              <a:t>Goals of this lecture</a:t>
            </a:r>
          </a:p>
        </p:txBody>
      </p:sp>
      <p:sp>
        <p:nvSpPr>
          <p:cNvPr id="3" name="Content Placeholder 2">
            <a:extLst>
              <a:ext uri="{FF2B5EF4-FFF2-40B4-BE49-F238E27FC236}">
                <a16:creationId xmlns:a16="http://schemas.microsoft.com/office/drawing/2014/main" id="{DBB24784-C840-43DA-A14F-5D729B91E39C}"/>
              </a:ext>
            </a:extLst>
          </p:cNvPr>
          <p:cNvSpPr>
            <a:spLocks noGrp="1"/>
          </p:cNvSpPr>
          <p:nvPr>
            <p:ph idx="1"/>
          </p:nvPr>
        </p:nvSpPr>
        <p:spPr/>
        <p:txBody>
          <a:bodyPr/>
          <a:lstStyle/>
          <a:p>
            <a:r>
              <a:rPr lang="en-HK" dirty="0"/>
              <a:t>Understand how individual bit can be remembered and updated in a S-R latch.</a:t>
            </a:r>
          </a:p>
          <a:p>
            <a:r>
              <a:rPr lang="en-HK" dirty="0"/>
              <a:t>Understand how S-R flip-flop and D flip-flops are used to memorize bits.</a:t>
            </a:r>
          </a:p>
          <a:p>
            <a:r>
              <a:rPr lang="en-HK" dirty="0"/>
              <a:t>Understand how finite state machine is used to describe all the state transitions in a synchronized digital system.</a:t>
            </a:r>
          </a:p>
          <a:p>
            <a:endParaRPr lang="en-HK" dirty="0"/>
          </a:p>
        </p:txBody>
      </p:sp>
      <p:sp>
        <p:nvSpPr>
          <p:cNvPr id="4" name="Slide Number Placeholder 3">
            <a:extLst>
              <a:ext uri="{FF2B5EF4-FFF2-40B4-BE49-F238E27FC236}">
                <a16:creationId xmlns:a16="http://schemas.microsoft.com/office/drawing/2014/main" id="{51D4096B-79F0-4BB7-B4A6-F2586B47F935}"/>
              </a:ext>
            </a:extLst>
          </p:cNvPr>
          <p:cNvSpPr>
            <a:spLocks noGrp="1"/>
          </p:cNvSpPr>
          <p:nvPr>
            <p:ph type="sldNum" sz="quarter" idx="12"/>
          </p:nvPr>
        </p:nvSpPr>
        <p:spPr/>
        <p:txBody>
          <a:bodyPr/>
          <a:lstStyle/>
          <a:p>
            <a:fld id="{E31375A4-56A4-47D6-9801-1991572033F7}" type="slidenum">
              <a:rPr lang="en-US" smtClean="0"/>
              <a:t>2</a:t>
            </a:fld>
            <a:endParaRPr lang="en-US" dirty="0"/>
          </a:p>
        </p:txBody>
      </p:sp>
    </p:spTree>
    <p:extLst>
      <p:ext uri="{BB962C8B-B14F-4D97-AF65-F5344CB8AC3E}">
        <p14:creationId xmlns:p14="http://schemas.microsoft.com/office/powerpoint/2010/main" val="30902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7A5459D4-4256-4D9C-8423-FC76284F313B}"/>
              </a:ext>
            </a:extLst>
          </p:cNvPr>
          <p:cNvSpPr>
            <a:spLocks noGrp="1" noChangeArrowheads="1"/>
          </p:cNvSpPr>
          <p:nvPr>
            <p:ph type="title"/>
          </p:nvPr>
        </p:nvSpPr>
        <p:spPr/>
        <p:txBody>
          <a:bodyPr>
            <a:normAutofit/>
          </a:bodyPr>
          <a:lstStyle/>
          <a:p>
            <a:pPr eaLnBrk="1" hangingPunct="1"/>
            <a:r>
              <a:rPr lang="en-US" altLang="en-US" dirty="0"/>
              <a:t>S-R latch operation (2/2)</a:t>
            </a:r>
          </a:p>
        </p:txBody>
      </p:sp>
      <p:sp>
        <p:nvSpPr>
          <p:cNvPr id="2" name="Content Placeholder 1">
            <a:extLst>
              <a:ext uri="{FF2B5EF4-FFF2-40B4-BE49-F238E27FC236}">
                <a16:creationId xmlns:a16="http://schemas.microsoft.com/office/drawing/2014/main" id="{176A1371-8148-4945-B157-F0CEBBAF0E10}"/>
              </a:ext>
            </a:extLst>
          </p:cNvPr>
          <p:cNvSpPr>
            <a:spLocks noGrp="1"/>
          </p:cNvSpPr>
          <p:nvPr>
            <p:ph idx="1"/>
          </p:nvPr>
        </p:nvSpPr>
        <p:spPr/>
        <p:txBody>
          <a:bodyPr/>
          <a:lstStyle/>
          <a:p>
            <a:endParaRPr lang="en-HK"/>
          </a:p>
        </p:txBody>
      </p:sp>
      <p:pic>
        <p:nvPicPr>
          <p:cNvPr id="19460" name="Picture 4">
            <a:extLst>
              <a:ext uri="{FF2B5EF4-FFF2-40B4-BE49-F238E27FC236}">
                <a16:creationId xmlns:a16="http://schemas.microsoft.com/office/drawing/2014/main" id="{FD40F63A-D488-4497-B563-DCD064293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1"/>
            <a:ext cx="3352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461" name="Group 11">
            <a:extLst>
              <a:ext uri="{FF2B5EF4-FFF2-40B4-BE49-F238E27FC236}">
                <a16:creationId xmlns:a16="http://schemas.microsoft.com/office/drawing/2014/main" id="{12F860BD-4C1C-41F7-970E-D6D4F8495EA7}"/>
              </a:ext>
            </a:extLst>
          </p:cNvPr>
          <p:cNvGrpSpPr>
            <a:grpSpLocks/>
          </p:cNvGrpSpPr>
          <p:nvPr/>
        </p:nvGrpSpPr>
        <p:grpSpPr bwMode="auto">
          <a:xfrm>
            <a:off x="1981200" y="3505200"/>
            <a:ext cx="8229600" cy="2438400"/>
            <a:chOff x="384" y="2304"/>
            <a:chExt cx="4116" cy="1014"/>
          </a:xfrm>
        </p:grpSpPr>
        <p:pic>
          <p:nvPicPr>
            <p:cNvPr id="19501" name="Picture 9">
              <a:extLst>
                <a:ext uri="{FF2B5EF4-FFF2-40B4-BE49-F238E27FC236}">
                  <a16:creationId xmlns:a16="http://schemas.microsoft.com/office/drawing/2014/main" id="{BAF0507E-E592-40F3-854E-A5BB47B8A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304"/>
              <a:ext cx="1356" cy="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02" name="Picture 10">
              <a:extLst>
                <a:ext uri="{FF2B5EF4-FFF2-40B4-BE49-F238E27FC236}">
                  <a16:creationId xmlns:a16="http://schemas.microsoft.com/office/drawing/2014/main" id="{41D72C4D-F967-4A8C-88A1-397B4AD9A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2304"/>
              <a:ext cx="2820" cy="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462" name="Line 13">
            <a:extLst>
              <a:ext uri="{FF2B5EF4-FFF2-40B4-BE49-F238E27FC236}">
                <a16:creationId xmlns:a16="http://schemas.microsoft.com/office/drawing/2014/main" id="{E1887D9A-3200-48CC-8FA0-C08F90E7B7FF}"/>
              </a:ext>
            </a:extLst>
          </p:cNvPr>
          <p:cNvSpPr>
            <a:spLocks noChangeShapeType="1"/>
          </p:cNvSpPr>
          <p:nvPr/>
        </p:nvSpPr>
        <p:spPr bwMode="auto">
          <a:xfrm>
            <a:off x="5105400" y="3581400"/>
            <a:ext cx="0" cy="2819400"/>
          </a:xfrm>
          <a:prstGeom prst="line">
            <a:avLst/>
          </a:prstGeom>
          <a:noFill/>
          <a:ln w="25400">
            <a:solidFill>
              <a:srgbClr val="0033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9463" name="Oval 18">
            <a:extLst>
              <a:ext uri="{FF2B5EF4-FFF2-40B4-BE49-F238E27FC236}">
                <a16:creationId xmlns:a16="http://schemas.microsoft.com/office/drawing/2014/main" id="{AC568855-5E58-4F74-AFAD-59702859B407}"/>
              </a:ext>
            </a:extLst>
          </p:cNvPr>
          <p:cNvSpPr>
            <a:spLocks noChangeArrowheads="1"/>
          </p:cNvSpPr>
          <p:nvPr/>
        </p:nvSpPr>
        <p:spPr bwMode="auto">
          <a:xfrm>
            <a:off x="5334000" y="4953000"/>
            <a:ext cx="457200" cy="1143000"/>
          </a:xfrm>
          <a:prstGeom prst="ellipse">
            <a:avLst/>
          </a:prstGeom>
          <a:noFill/>
          <a:ln w="25400" algn="ctr">
            <a:solidFill>
              <a:srgbClr val="EC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19464" name="Text Box 21">
            <a:extLst>
              <a:ext uri="{FF2B5EF4-FFF2-40B4-BE49-F238E27FC236}">
                <a16:creationId xmlns:a16="http://schemas.microsoft.com/office/drawing/2014/main" id="{64081577-4D68-48BE-8E0E-F201D619DFD0}"/>
              </a:ext>
            </a:extLst>
          </p:cNvPr>
          <p:cNvSpPr txBox="1">
            <a:spLocks noChangeArrowheads="1"/>
          </p:cNvSpPr>
          <p:nvPr/>
        </p:nvSpPr>
        <p:spPr bwMode="auto">
          <a:xfrm>
            <a:off x="5562600" y="6248400"/>
            <a:ext cx="335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rPr>
              <a:t>Both Q and QN are 0 at the same time</a:t>
            </a:r>
          </a:p>
        </p:txBody>
      </p:sp>
      <p:sp>
        <p:nvSpPr>
          <p:cNvPr id="19465" name="Freeform 22">
            <a:extLst>
              <a:ext uri="{FF2B5EF4-FFF2-40B4-BE49-F238E27FC236}">
                <a16:creationId xmlns:a16="http://schemas.microsoft.com/office/drawing/2014/main" id="{5957EF2A-85AD-4261-BBB4-BFADE4C126BC}"/>
              </a:ext>
            </a:extLst>
          </p:cNvPr>
          <p:cNvSpPr>
            <a:spLocks/>
          </p:cNvSpPr>
          <p:nvPr/>
        </p:nvSpPr>
        <p:spPr bwMode="auto">
          <a:xfrm>
            <a:off x="5715000" y="5943600"/>
            <a:ext cx="406400" cy="304800"/>
          </a:xfrm>
          <a:custGeom>
            <a:avLst/>
            <a:gdLst>
              <a:gd name="T0" fmla="*/ 0 w 304"/>
              <a:gd name="T1" fmla="*/ 0 h 192"/>
              <a:gd name="T2" fmla="*/ 385011 w 304"/>
              <a:gd name="T3" fmla="*/ 76200 h 192"/>
              <a:gd name="T4" fmla="*/ 128337 w 304"/>
              <a:gd name="T5" fmla="*/ 304800 h 192"/>
              <a:gd name="T6" fmla="*/ 0 60000 65536"/>
              <a:gd name="T7" fmla="*/ 0 60000 65536"/>
              <a:gd name="T8" fmla="*/ 0 60000 65536"/>
            </a:gdLst>
            <a:ahLst/>
            <a:cxnLst>
              <a:cxn ang="T6">
                <a:pos x="T0" y="T1"/>
              </a:cxn>
              <a:cxn ang="T7">
                <a:pos x="T2" y="T3"/>
              </a:cxn>
              <a:cxn ang="T8">
                <a:pos x="T4" y="T5"/>
              </a:cxn>
            </a:cxnLst>
            <a:rect l="0" t="0" r="r" b="b"/>
            <a:pathLst>
              <a:path w="304" h="192">
                <a:moveTo>
                  <a:pt x="0" y="0"/>
                </a:moveTo>
                <a:cubicBezTo>
                  <a:pt x="136" y="8"/>
                  <a:pt x="272" y="16"/>
                  <a:pt x="288" y="48"/>
                </a:cubicBezTo>
                <a:cubicBezTo>
                  <a:pt x="304" y="80"/>
                  <a:pt x="200" y="136"/>
                  <a:pt x="96" y="192"/>
                </a:cubicBezTo>
              </a:path>
            </a:pathLst>
          </a:custGeom>
          <a:noFill/>
          <a:ln w="25400" cap="flat" cmpd="sng">
            <a:solidFill>
              <a:srgbClr val="EC00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mc:AlternateContent xmlns:mc="http://schemas.openxmlformats.org/markup-compatibility/2006">
        <mc:Choice xmlns:p14="http://schemas.microsoft.com/office/powerpoint/2010/main" Requires="p14">
          <p:contentPart p14:bwMode="auto" r:id="rId5">
            <p14:nvContentPartPr>
              <p14:cNvPr id="521252" name="Ink 36">
                <a:extLst>
                  <a:ext uri="{FF2B5EF4-FFF2-40B4-BE49-F238E27FC236}">
                    <a16:creationId xmlns:a16="http://schemas.microsoft.com/office/drawing/2014/main" id="{06F08D83-7B59-4F32-8D73-B2F5EFCDB021}"/>
                  </a:ext>
                </a:extLst>
              </p14:cNvPr>
              <p14:cNvContentPartPr>
                <a14:cpLocks xmlns:a14="http://schemas.microsoft.com/office/drawing/2010/main" noRot="1" noChangeAspect="1" noEditPoints="1" noChangeArrowheads="1" noChangeShapeType="1"/>
              </p14:cNvContentPartPr>
              <p14:nvPr/>
            </p14:nvContentPartPr>
            <p14:xfrm>
              <a:off x="7123114" y="5308600"/>
              <a:ext cx="1587" cy="1588"/>
            </p14:xfrm>
          </p:contentPart>
        </mc:Choice>
        <mc:Fallback>
          <p:pic>
            <p:nvPicPr>
              <p:cNvPr id="521252" name="Ink 36">
                <a:extLst>
                  <a:ext uri="{FF2B5EF4-FFF2-40B4-BE49-F238E27FC236}">
                    <a16:creationId xmlns:a16="http://schemas.microsoft.com/office/drawing/2014/main" id="{06F08D83-7B59-4F32-8D73-B2F5EFCDB021}"/>
                  </a:ext>
                </a:extLst>
              </p:cNvPr>
              <p:cNvPicPr>
                <a:picLocks noRot="1" noChangeAspect="1" noEditPoints="1" noChangeArrowheads="1" noChangeShapeType="1"/>
              </p:cNvPicPr>
              <p:nvPr/>
            </p:nvPicPr>
            <p:blipFill>
              <a:blip r:embed="rId6"/>
              <a:stretch>
                <a:fillRect/>
              </a:stretch>
            </p:blipFill>
            <p:spPr>
              <a:xfrm>
                <a:off x="7117956" y="5267312"/>
                <a:ext cx="11903" cy="84164"/>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21254" name="Ink 38">
                <a:extLst>
                  <a:ext uri="{FF2B5EF4-FFF2-40B4-BE49-F238E27FC236}">
                    <a16:creationId xmlns:a16="http://schemas.microsoft.com/office/drawing/2014/main" id="{AF93F7ED-9D07-4A87-A712-1D971BF236EE}"/>
                  </a:ext>
                </a:extLst>
              </p14:cNvPr>
              <p14:cNvContentPartPr>
                <a14:cpLocks xmlns:a14="http://schemas.microsoft.com/office/drawing/2010/main" noRot="1" noChangeAspect="1" noEditPoints="1" noChangeArrowheads="1" noChangeShapeType="1"/>
              </p14:cNvContentPartPr>
              <p14:nvPr/>
            </p14:nvContentPartPr>
            <p14:xfrm>
              <a:off x="5295901" y="3810000"/>
              <a:ext cx="352425" cy="1588"/>
            </p14:xfrm>
          </p:contentPart>
        </mc:Choice>
        <mc:Fallback>
          <p:pic>
            <p:nvPicPr>
              <p:cNvPr id="521254" name="Ink 38">
                <a:extLst>
                  <a:ext uri="{FF2B5EF4-FFF2-40B4-BE49-F238E27FC236}">
                    <a16:creationId xmlns:a16="http://schemas.microsoft.com/office/drawing/2014/main" id="{AF93F7ED-9D07-4A87-A712-1D971BF236EE}"/>
                  </a:ext>
                </a:extLst>
              </p:cNvPr>
              <p:cNvPicPr>
                <a:picLocks noRot="1" noChangeAspect="1" noEditPoints="1" noChangeArrowheads="1" noChangeShapeType="1"/>
              </p:cNvPicPr>
              <p:nvPr/>
            </p:nvPicPr>
            <p:blipFill>
              <a:blip r:embed="rId8"/>
              <a:stretch>
                <a:fillRect/>
              </a:stretch>
            </p:blipFill>
            <p:spPr>
              <a:xfrm>
                <a:off x="5267491" y="3306604"/>
                <a:ext cx="409245" cy="10083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21255" name="Ink 39">
                <a:extLst>
                  <a:ext uri="{FF2B5EF4-FFF2-40B4-BE49-F238E27FC236}">
                    <a16:creationId xmlns:a16="http://schemas.microsoft.com/office/drawing/2014/main" id="{8036681F-4FF0-422A-A397-C6F2A07CB170}"/>
                  </a:ext>
                </a:extLst>
              </p14:cNvPr>
              <p14:cNvContentPartPr>
                <a14:cpLocks xmlns:a14="http://schemas.microsoft.com/office/drawing/2010/main" noRot="1" noChangeAspect="1" noEditPoints="1" noChangeArrowheads="1" noChangeShapeType="1"/>
              </p14:cNvContentPartPr>
              <p14:nvPr/>
            </p14:nvContentPartPr>
            <p14:xfrm>
              <a:off x="5295900" y="4352925"/>
              <a:ext cx="419100" cy="19050"/>
            </p14:xfrm>
          </p:contentPart>
        </mc:Choice>
        <mc:Fallback>
          <p:pic>
            <p:nvPicPr>
              <p:cNvPr id="521255" name="Ink 39">
                <a:extLst>
                  <a:ext uri="{FF2B5EF4-FFF2-40B4-BE49-F238E27FC236}">
                    <a16:creationId xmlns:a16="http://schemas.microsoft.com/office/drawing/2014/main" id="{8036681F-4FF0-422A-A397-C6F2A07CB170}"/>
                  </a:ext>
                </a:extLst>
              </p:cNvPr>
              <p:cNvPicPr>
                <a:picLocks noRot="1" noChangeAspect="1" noEditPoints="1" noChangeArrowheads="1" noChangeShapeType="1"/>
              </p:cNvPicPr>
              <p:nvPr/>
            </p:nvPicPr>
            <p:blipFill>
              <a:blip r:embed="rId10"/>
              <a:stretch>
                <a:fillRect/>
              </a:stretch>
            </p:blipFill>
            <p:spPr>
              <a:xfrm>
                <a:off x="5267480" y="4245088"/>
                <a:ext cx="475939" cy="23472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21256" name="Ink 40">
                <a:extLst>
                  <a:ext uri="{FF2B5EF4-FFF2-40B4-BE49-F238E27FC236}">
                    <a16:creationId xmlns:a16="http://schemas.microsoft.com/office/drawing/2014/main" id="{425590CA-0345-475C-8CA3-178A386818FA}"/>
                  </a:ext>
                </a:extLst>
              </p14:cNvPr>
              <p14:cNvContentPartPr>
                <a14:cpLocks xmlns:a14="http://schemas.microsoft.com/office/drawing/2010/main" noRot="1" noChangeAspect="1" noEditPoints="1" noChangeArrowheads="1" noChangeShapeType="1"/>
              </p14:cNvContentPartPr>
              <p14:nvPr/>
            </p14:nvContentPartPr>
            <p14:xfrm>
              <a:off x="5362575" y="5305425"/>
              <a:ext cx="381000" cy="19050"/>
            </p14:xfrm>
          </p:contentPart>
        </mc:Choice>
        <mc:Fallback>
          <p:pic>
            <p:nvPicPr>
              <p:cNvPr id="521256" name="Ink 40">
                <a:extLst>
                  <a:ext uri="{FF2B5EF4-FFF2-40B4-BE49-F238E27FC236}">
                    <a16:creationId xmlns:a16="http://schemas.microsoft.com/office/drawing/2014/main" id="{425590CA-0345-475C-8CA3-178A386818FA}"/>
                  </a:ext>
                </a:extLst>
              </p:cNvPr>
              <p:cNvPicPr>
                <a:picLocks noRot="1" noChangeAspect="1" noEditPoints="1" noChangeArrowheads="1" noChangeShapeType="1"/>
              </p:cNvPicPr>
              <p:nvPr/>
            </p:nvPicPr>
            <p:blipFill>
              <a:blip r:embed="rId12"/>
              <a:stretch>
                <a:fillRect/>
              </a:stretch>
            </p:blipFill>
            <p:spPr>
              <a:xfrm>
                <a:off x="5334153" y="5193594"/>
                <a:ext cx="437844" cy="242711"/>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21257" name="Ink 41">
                <a:extLst>
                  <a:ext uri="{FF2B5EF4-FFF2-40B4-BE49-F238E27FC236}">
                    <a16:creationId xmlns:a16="http://schemas.microsoft.com/office/drawing/2014/main" id="{BAE7A25A-F9D4-4E57-BF6A-0106DD2DE827}"/>
                  </a:ext>
                </a:extLst>
              </p14:cNvPr>
              <p14:cNvContentPartPr>
                <a14:cpLocks xmlns:a14="http://schemas.microsoft.com/office/drawing/2010/main" noRot="1" noChangeAspect="1" noEditPoints="1" noChangeArrowheads="1" noChangeShapeType="1"/>
              </p14:cNvContentPartPr>
              <p14:nvPr/>
            </p14:nvContentPartPr>
            <p14:xfrm>
              <a:off x="5381625" y="5857876"/>
              <a:ext cx="361950" cy="9525"/>
            </p14:xfrm>
          </p:contentPart>
        </mc:Choice>
        <mc:Fallback>
          <p:pic>
            <p:nvPicPr>
              <p:cNvPr id="521257" name="Ink 41">
                <a:extLst>
                  <a:ext uri="{FF2B5EF4-FFF2-40B4-BE49-F238E27FC236}">
                    <a16:creationId xmlns:a16="http://schemas.microsoft.com/office/drawing/2014/main" id="{BAE7A25A-F9D4-4E57-BF6A-0106DD2DE827}"/>
                  </a:ext>
                </a:extLst>
              </p:cNvPr>
              <p:cNvPicPr>
                <a:picLocks noRot="1" noChangeAspect="1" noEditPoints="1" noChangeArrowheads="1" noChangeShapeType="1"/>
              </p:cNvPicPr>
              <p:nvPr/>
            </p:nvPicPr>
            <p:blipFill>
              <a:blip r:embed="rId14"/>
              <a:stretch>
                <a:fillRect/>
              </a:stretch>
            </p:blipFill>
            <p:spPr>
              <a:xfrm>
                <a:off x="5353201" y="5793633"/>
                <a:ext cx="418797" cy="13801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21258" name="Ink 42">
                <a:extLst>
                  <a:ext uri="{FF2B5EF4-FFF2-40B4-BE49-F238E27FC236}">
                    <a16:creationId xmlns:a16="http://schemas.microsoft.com/office/drawing/2014/main" id="{F2F4C668-6C73-4A66-B6EF-4FD8CB5E9190}"/>
                  </a:ext>
                </a:extLst>
              </p14:cNvPr>
              <p14:cNvContentPartPr>
                <a14:cpLocks xmlns:a14="http://schemas.microsoft.com/office/drawing/2010/main" noRot="1" noChangeAspect="1" noEditPoints="1" noChangeArrowheads="1" noChangeShapeType="1"/>
              </p14:cNvContentPartPr>
              <p14:nvPr/>
            </p14:nvContentPartPr>
            <p14:xfrm>
              <a:off x="7010400" y="4362451"/>
              <a:ext cx="400050" cy="28575"/>
            </p14:xfrm>
          </p:contentPart>
        </mc:Choice>
        <mc:Fallback>
          <p:pic>
            <p:nvPicPr>
              <p:cNvPr id="521258" name="Ink 42">
                <a:extLst>
                  <a:ext uri="{FF2B5EF4-FFF2-40B4-BE49-F238E27FC236}">
                    <a16:creationId xmlns:a16="http://schemas.microsoft.com/office/drawing/2014/main" id="{F2F4C668-6C73-4A66-B6EF-4FD8CB5E9190}"/>
                  </a:ext>
                </a:extLst>
              </p:cNvPr>
              <p:cNvPicPr>
                <a:picLocks noRot="1" noChangeAspect="1" noEditPoints="1" noChangeArrowheads="1" noChangeShapeType="1"/>
              </p:cNvPicPr>
              <p:nvPr/>
            </p:nvPicPr>
            <p:blipFill>
              <a:blip r:embed="rId16"/>
              <a:stretch>
                <a:fillRect/>
              </a:stretch>
            </p:blipFill>
            <p:spPr>
              <a:xfrm>
                <a:off x="6982005" y="4250620"/>
                <a:ext cx="456841" cy="252236"/>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21259" name="Ink 43">
                <a:extLst>
                  <a:ext uri="{FF2B5EF4-FFF2-40B4-BE49-F238E27FC236}">
                    <a16:creationId xmlns:a16="http://schemas.microsoft.com/office/drawing/2014/main" id="{B0E40E7A-C85E-4FF9-B83E-CF7F40B1ADC7}"/>
                  </a:ext>
                </a:extLst>
              </p14:cNvPr>
              <p14:cNvContentPartPr>
                <a14:cpLocks xmlns:a14="http://schemas.microsoft.com/office/drawing/2010/main" noRot="1" noChangeAspect="1" noEditPoints="1" noChangeArrowheads="1" noChangeShapeType="1"/>
              </p14:cNvContentPartPr>
              <p14:nvPr/>
            </p14:nvContentPartPr>
            <p14:xfrm>
              <a:off x="6981826" y="3762376"/>
              <a:ext cx="428625" cy="47625"/>
            </p14:xfrm>
          </p:contentPart>
        </mc:Choice>
        <mc:Fallback>
          <p:pic>
            <p:nvPicPr>
              <p:cNvPr id="521259" name="Ink 43">
                <a:extLst>
                  <a:ext uri="{FF2B5EF4-FFF2-40B4-BE49-F238E27FC236}">
                    <a16:creationId xmlns:a16="http://schemas.microsoft.com/office/drawing/2014/main" id="{B0E40E7A-C85E-4FF9-B83E-CF7F40B1ADC7}"/>
                  </a:ext>
                </a:extLst>
              </p:cNvPr>
              <p:cNvPicPr>
                <a:picLocks noRot="1" noChangeAspect="1" noEditPoints="1" noChangeArrowheads="1" noChangeShapeType="1"/>
              </p:cNvPicPr>
              <p:nvPr/>
            </p:nvPicPr>
            <p:blipFill>
              <a:blip r:embed="rId18"/>
              <a:stretch>
                <a:fillRect/>
              </a:stretch>
            </p:blipFill>
            <p:spPr>
              <a:xfrm>
                <a:off x="6953008" y="3671974"/>
                <a:ext cx="486261" cy="228429"/>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21260" name="Ink 44">
                <a:extLst>
                  <a:ext uri="{FF2B5EF4-FFF2-40B4-BE49-F238E27FC236}">
                    <a16:creationId xmlns:a16="http://schemas.microsoft.com/office/drawing/2014/main" id="{2F48C2DD-D0B4-4673-AF3E-FA7EB796D9EB}"/>
                  </a:ext>
                </a:extLst>
              </p14:cNvPr>
              <p14:cNvContentPartPr>
                <a14:cpLocks xmlns:a14="http://schemas.microsoft.com/office/drawing/2010/main" noRot="1" noChangeAspect="1" noEditPoints="1" noChangeArrowheads="1" noChangeShapeType="1"/>
              </p14:cNvContentPartPr>
              <p14:nvPr/>
            </p14:nvContentPartPr>
            <p14:xfrm>
              <a:off x="7077076" y="5295900"/>
              <a:ext cx="390525" cy="1588"/>
            </p14:xfrm>
          </p:contentPart>
        </mc:Choice>
        <mc:Fallback>
          <p:pic>
            <p:nvPicPr>
              <p:cNvPr id="521260" name="Ink 44">
                <a:extLst>
                  <a:ext uri="{FF2B5EF4-FFF2-40B4-BE49-F238E27FC236}">
                    <a16:creationId xmlns:a16="http://schemas.microsoft.com/office/drawing/2014/main" id="{2F48C2DD-D0B4-4673-AF3E-FA7EB796D9EB}"/>
                  </a:ext>
                </a:extLst>
              </p:cNvPr>
              <p:cNvPicPr>
                <a:picLocks noRot="1" noChangeAspect="1" noEditPoints="1" noChangeArrowheads="1" noChangeShapeType="1"/>
              </p:cNvPicPr>
              <p:nvPr/>
            </p:nvPicPr>
            <p:blipFill>
              <a:blip r:embed="rId20"/>
              <a:stretch>
                <a:fillRect/>
              </a:stretch>
            </p:blipFill>
            <p:spPr>
              <a:xfrm>
                <a:off x="7048641" y="4792504"/>
                <a:ext cx="447394" cy="10083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21261" name="Ink 45">
                <a:extLst>
                  <a:ext uri="{FF2B5EF4-FFF2-40B4-BE49-F238E27FC236}">
                    <a16:creationId xmlns:a16="http://schemas.microsoft.com/office/drawing/2014/main" id="{7704CA34-4EC2-4D6D-A09B-FAC6D4607560}"/>
                  </a:ext>
                </a:extLst>
              </p14:cNvPr>
              <p14:cNvContentPartPr>
                <a14:cpLocks xmlns:a14="http://schemas.microsoft.com/office/drawing/2010/main" noRot="1" noChangeAspect="1" noEditPoints="1" noChangeArrowheads="1" noChangeShapeType="1"/>
              </p14:cNvContentPartPr>
              <p14:nvPr/>
            </p14:nvContentPartPr>
            <p14:xfrm>
              <a:off x="7067550" y="5848350"/>
              <a:ext cx="381000" cy="1588"/>
            </p14:xfrm>
          </p:contentPart>
        </mc:Choice>
        <mc:Fallback>
          <p:pic>
            <p:nvPicPr>
              <p:cNvPr id="521261" name="Ink 45">
                <a:extLst>
                  <a:ext uri="{FF2B5EF4-FFF2-40B4-BE49-F238E27FC236}">
                    <a16:creationId xmlns:a16="http://schemas.microsoft.com/office/drawing/2014/main" id="{7704CA34-4EC2-4D6D-A09B-FAC6D4607560}"/>
                  </a:ext>
                </a:extLst>
              </p:cNvPr>
              <p:cNvPicPr>
                <a:picLocks noRot="1" noChangeAspect="1" noEditPoints="1" noChangeArrowheads="1" noChangeShapeType="1"/>
              </p:cNvPicPr>
              <p:nvPr/>
            </p:nvPicPr>
            <p:blipFill>
              <a:blip r:embed="rId22"/>
              <a:stretch>
                <a:fillRect/>
              </a:stretch>
            </p:blipFill>
            <p:spPr>
              <a:xfrm>
                <a:off x="7039128" y="5344954"/>
                <a:ext cx="437844" cy="1008380"/>
              </a:xfrm>
              <a:prstGeom prst="rect">
                <a:avLst/>
              </a:prstGeom>
            </p:spPr>
          </p:pic>
        </mc:Fallback>
      </mc:AlternateContent>
      <p:sp>
        <p:nvSpPr>
          <p:cNvPr id="19475" name="Oval 46">
            <a:extLst>
              <a:ext uri="{FF2B5EF4-FFF2-40B4-BE49-F238E27FC236}">
                <a16:creationId xmlns:a16="http://schemas.microsoft.com/office/drawing/2014/main" id="{75601E7C-5C82-4F95-8954-6680DB7B9DFA}"/>
              </a:ext>
            </a:extLst>
          </p:cNvPr>
          <p:cNvSpPr>
            <a:spLocks noChangeArrowheads="1"/>
          </p:cNvSpPr>
          <p:nvPr/>
        </p:nvSpPr>
        <p:spPr bwMode="auto">
          <a:xfrm>
            <a:off x="7010400" y="4953000"/>
            <a:ext cx="457200" cy="1143000"/>
          </a:xfrm>
          <a:prstGeom prst="ellipse">
            <a:avLst/>
          </a:prstGeom>
          <a:noFill/>
          <a:ln w="25400" algn="ctr">
            <a:solidFill>
              <a:srgbClr val="EC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mc:AlternateContent xmlns:mc="http://schemas.openxmlformats.org/markup-compatibility/2006">
        <mc:Choice xmlns:p14="http://schemas.microsoft.com/office/powerpoint/2010/main" Requires="p14">
          <p:contentPart p14:bwMode="auto" r:id="rId23">
            <p14:nvContentPartPr>
              <p14:cNvPr id="521264" name="Ink 48">
                <a:extLst>
                  <a:ext uri="{FF2B5EF4-FFF2-40B4-BE49-F238E27FC236}">
                    <a16:creationId xmlns:a16="http://schemas.microsoft.com/office/drawing/2014/main" id="{2A29E145-A884-409E-B846-A0FB39DCB038}"/>
                  </a:ext>
                </a:extLst>
              </p14:cNvPr>
              <p14:cNvContentPartPr>
                <a14:cpLocks xmlns:a14="http://schemas.microsoft.com/office/drawing/2010/main" noRot="1" noChangeAspect="1" noEditPoints="1" noChangeArrowheads="1" noChangeShapeType="1"/>
              </p14:cNvContentPartPr>
              <p14:nvPr/>
            </p14:nvContentPartPr>
            <p14:xfrm>
              <a:off x="8848725" y="3790950"/>
              <a:ext cx="285750" cy="1588"/>
            </p14:xfrm>
          </p:contentPart>
        </mc:Choice>
        <mc:Fallback>
          <p:pic>
            <p:nvPicPr>
              <p:cNvPr id="521264" name="Ink 48">
                <a:extLst>
                  <a:ext uri="{FF2B5EF4-FFF2-40B4-BE49-F238E27FC236}">
                    <a16:creationId xmlns:a16="http://schemas.microsoft.com/office/drawing/2014/main" id="{2A29E145-A884-409E-B846-A0FB39DCB038}"/>
                  </a:ext>
                </a:extLst>
              </p:cNvPr>
              <p:cNvPicPr>
                <a:picLocks noRot="1" noChangeAspect="1" noEditPoints="1" noChangeArrowheads="1" noChangeShapeType="1"/>
              </p:cNvPicPr>
              <p:nvPr/>
            </p:nvPicPr>
            <p:blipFill>
              <a:blip r:embed="rId24"/>
              <a:stretch>
                <a:fillRect/>
              </a:stretch>
            </p:blipFill>
            <p:spPr>
              <a:xfrm>
                <a:off x="8820330" y="3287554"/>
                <a:ext cx="342541" cy="10083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21265" name="Ink 49">
                <a:extLst>
                  <a:ext uri="{FF2B5EF4-FFF2-40B4-BE49-F238E27FC236}">
                    <a16:creationId xmlns:a16="http://schemas.microsoft.com/office/drawing/2014/main" id="{E05A0F0F-5401-4D50-8605-F951D27BD3A1}"/>
                  </a:ext>
                </a:extLst>
              </p14:cNvPr>
              <p14:cNvContentPartPr>
                <a14:cpLocks xmlns:a14="http://schemas.microsoft.com/office/drawing/2010/main" noRot="1" noChangeAspect="1" noEditPoints="1" noChangeArrowheads="1" noChangeShapeType="1"/>
              </p14:cNvContentPartPr>
              <p14:nvPr/>
            </p14:nvContentPartPr>
            <p14:xfrm>
              <a:off x="8829676" y="4391025"/>
              <a:ext cx="295275" cy="1588"/>
            </p14:xfrm>
          </p:contentPart>
        </mc:Choice>
        <mc:Fallback>
          <p:pic>
            <p:nvPicPr>
              <p:cNvPr id="521265" name="Ink 49">
                <a:extLst>
                  <a:ext uri="{FF2B5EF4-FFF2-40B4-BE49-F238E27FC236}">
                    <a16:creationId xmlns:a16="http://schemas.microsoft.com/office/drawing/2014/main" id="{E05A0F0F-5401-4D50-8605-F951D27BD3A1}"/>
                  </a:ext>
                </a:extLst>
              </p:cNvPr>
              <p:cNvPicPr>
                <a:picLocks noRot="1" noChangeAspect="1" noEditPoints="1" noChangeArrowheads="1" noChangeShapeType="1"/>
              </p:cNvPicPr>
              <p:nvPr/>
            </p:nvPicPr>
            <p:blipFill>
              <a:blip r:embed="rId26"/>
              <a:stretch>
                <a:fillRect/>
              </a:stretch>
            </p:blipFill>
            <p:spPr>
              <a:xfrm>
                <a:off x="8802361" y="3887629"/>
                <a:ext cx="349904" cy="10083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21266" name="Ink 50">
                <a:extLst>
                  <a:ext uri="{FF2B5EF4-FFF2-40B4-BE49-F238E27FC236}">
                    <a16:creationId xmlns:a16="http://schemas.microsoft.com/office/drawing/2014/main" id="{2E053461-E963-4039-997E-09C0427BB1AB}"/>
                  </a:ext>
                </a:extLst>
              </p14:cNvPr>
              <p14:cNvContentPartPr>
                <a14:cpLocks xmlns:a14="http://schemas.microsoft.com/office/drawing/2010/main" noRot="1" noChangeAspect="1" noEditPoints="1" noChangeArrowheads="1" noChangeShapeType="1"/>
              </p14:cNvContentPartPr>
              <p14:nvPr/>
            </p14:nvContentPartPr>
            <p14:xfrm>
              <a:off x="8915401" y="5305425"/>
              <a:ext cx="295275" cy="1588"/>
            </p14:xfrm>
          </p:contentPart>
        </mc:Choice>
        <mc:Fallback>
          <p:pic>
            <p:nvPicPr>
              <p:cNvPr id="521266" name="Ink 50">
                <a:extLst>
                  <a:ext uri="{FF2B5EF4-FFF2-40B4-BE49-F238E27FC236}">
                    <a16:creationId xmlns:a16="http://schemas.microsoft.com/office/drawing/2014/main" id="{2E053461-E963-4039-997E-09C0427BB1AB}"/>
                  </a:ext>
                </a:extLst>
              </p:cNvPr>
              <p:cNvPicPr>
                <a:picLocks noRot="1" noChangeAspect="1" noEditPoints="1" noChangeArrowheads="1" noChangeShapeType="1"/>
              </p:cNvPicPr>
              <p:nvPr/>
            </p:nvPicPr>
            <p:blipFill>
              <a:blip r:embed="rId28"/>
              <a:stretch>
                <a:fillRect/>
              </a:stretch>
            </p:blipFill>
            <p:spPr>
              <a:xfrm>
                <a:off x="8886988" y="4802029"/>
                <a:ext cx="352100" cy="10083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21267" name="Ink 51">
                <a:extLst>
                  <a:ext uri="{FF2B5EF4-FFF2-40B4-BE49-F238E27FC236}">
                    <a16:creationId xmlns:a16="http://schemas.microsoft.com/office/drawing/2014/main" id="{623D7CF2-A956-4E8D-8CBB-A1280EE6CF88}"/>
                  </a:ext>
                </a:extLst>
              </p14:cNvPr>
              <p14:cNvContentPartPr>
                <a14:cpLocks xmlns:a14="http://schemas.microsoft.com/office/drawing/2010/main" noRot="1" noChangeAspect="1" noEditPoints="1" noChangeArrowheads="1" noChangeShapeType="1"/>
              </p14:cNvContentPartPr>
              <p14:nvPr/>
            </p14:nvContentPartPr>
            <p14:xfrm>
              <a:off x="8934451" y="5857875"/>
              <a:ext cx="276225" cy="1588"/>
            </p14:xfrm>
          </p:contentPart>
        </mc:Choice>
        <mc:Fallback>
          <p:pic>
            <p:nvPicPr>
              <p:cNvPr id="521267" name="Ink 51">
                <a:extLst>
                  <a:ext uri="{FF2B5EF4-FFF2-40B4-BE49-F238E27FC236}">
                    <a16:creationId xmlns:a16="http://schemas.microsoft.com/office/drawing/2014/main" id="{623D7CF2-A956-4E8D-8CBB-A1280EE6CF88}"/>
                  </a:ext>
                </a:extLst>
              </p:cNvPr>
              <p:cNvPicPr>
                <a:picLocks noRot="1" noChangeAspect="1" noEditPoints="1" noChangeArrowheads="1" noChangeShapeType="1"/>
              </p:cNvPicPr>
              <p:nvPr/>
            </p:nvPicPr>
            <p:blipFill>
              <a:blip r:embed="rId30"/>
              <a:stretch>
                <a:fillRect/>
              </a:stretch>
            </p:blipFill>
            <p:spPr>
              <a:xfrm>
                <a:off x="8906037" y="5354479"/>
                <a:ext cx="333053" cy="1008380"/>
              </a:xfrm>
              <a:prstGeom prst="rect">
                <a:avLst/>
              </a:prstGeom>
            </p:spPr>
          </p:pic>
        </mc:Fallback>
      </mc:AlternateContent>
      <p:sp>
        <p:nvSpPr>
          <p:cNvPr id="19480" name="Freeform 52">
            <a:extLst>
              <a:ext uri="{FF2B5EF4-FFF2-40B4-BE49-F238E27FC236}">
                <a16:creationId xmlns:a16="http://schemas.microsoft.com/office/drawing/2014/main" id="{F81DF5C5-5214-4A15-8CFE-96633FEE1C7B}"/>
              </a:ext>
            </a:extLst>
          </p:cNvPr>
          <p:cNvSpPr>
            <a:spLocks/>
          </p:cNvSpPr>
          <p:nvPr/>
        </p:nvSpPr>
        <p:spPr bwMode="auto">
          <a:xfrm>
            <a:off x="7315200" y="6070600"/>
            <a:ext cx="254000" cy="177800"/>
          </a:xfrm>
          <a:custGeom>
            <a:avLst/>
            <a:gdLst>
              <a:gd name="T0" fmla="*/ 0 w 160"/>
              <a:gd name="T1" fmla="*/ 25400 h 112"/>
              <a:gd name="T2" fmla="*/ 228600 w 160"/>
              <a:gd name="T3" fmla="*/ 25400 h 112"/>
              <a:gd name="T4" fmla="*/ 152400 w 160"/>
              <a:gd name="T5" fmla="*/ 177800 h 112"/>
              <a:gd name="T6" fmla="*/ 0 60000 65536"/>
              <a:gd name="T7" fmla="*/ 0 60000 65536"/>
              <a:gd name="T8" fmla="*/ 0 60000 65536"/>
            </a:gdLst>
            <a:ahLst/>
            <a:cxnLst>
              <a:cxn ang="T6">
                <a:pos x="T0" y="T1"/>
              </a:cxn>
              <a:cxn ang="T7">
                <a:pos x="T2" y="T3"/>
              </a:cxn>
              <a:cxn ang="T8">
                <a:pos x="T4" y="T5"/>
              </a:cxn>
            </a:cxnLst>
            <a:rect l="0" t="0" r="r" b="b"/>
            <a:pathLst>
              <a:path w="160" h="112">
                <a:moveTo>
                  <a:pt x="0" y="16"/>
                </a:moveTo>
                <a:cubicBezTo>
                  <a:pt x="64" y="8"/>
                  <a:pt x="128" y="0"/>
                  <a:pt x="144" y="16"/>
                </a:cubicBezTo>
                <a:cubicBezTo>
                  <a:pt x="160" y="32"/>
                  <a:pt x="128" y="72"/>
                  <a:pt x="96" y="112"/>
                </a:cubicBezTo>
              </a:path>
            </a:pathLst>
          </a:custGeom>
          <a:noFill/>
          <a:ln w="25400" cap="flat" cmpd="sng">
            <a:solidFill>
              <a:srgbClr val="EC00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9481" name="Oval 53">
            <a:extLst>
              <a:ext uri="{FF2B5EF4-FFF2-40B4-BE49-F238E27FC236}">
                <a16:creationId xmlns:a16="http://schemas.microsoft.com/office/drawing/2014/main" id="{7E68DDBD-C462-4652-B06C-E3652DFC62BC}"/>
              </a:ext>
            </a:extLst>
          </p:cNvPr>
          <p:cNvSpPr>
            <a:spLocks noChangeArrowheads="1"/>
          </p:cNvSpPr>
          <p:nvPr/>
        </p:nvSpPr>
        <p:spPr bwMode="auto">
          <a:xfrm>
            <a:off x="8839200" y="4953000"/>
            <a:ext cx="457200" cy="1143000"/>
          </a:xfrm>
          <a:prstGeom prst="ellipse">
            <a:avLst/>
          </a:prstGeom>
          <a:noFill/>
          <a:ln w="25400" algn="ctr">
            <a:solidFill>
              <a:srgbClr val="EC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19482" name="Freeform 54">
            <a:extLst>
              <a:ext uri="{FF2B5EF4-FFF2-40B4-BE49-F238E27FC236}">
                <a16:creationId xmlns:a16="http://schemas.microsoft.com/office/drawing/2014/main" id="{C8319030-F753-4823-BCB8-3B31A659B868}"/>
              </a:ext>
            </a:extLst>
          </p:cNvPr>
          <p:cNvSpPr>
            <a:spLocks/>
          </p:cNvSpPr>
          <p:nvPr/>
        </p:nvSpPr>
        <p:spPr bwMode="auto">
          <a:xfrm>
            <a:off x="8153400" y="5994400"/>
            <a:ext cx="914400" cy="254000"/>
          </a:xfrm>
          <a:custGeom>
            <a:avLst/>
            <a:gdLst>
              <a:gd name="T0" fmla="*/ 914400 w 576"/>
              <a:gd name="T1" fmla="*/ 101600 h 160"/>
              <a:gd name="T2" fmla="*/ 152400 w 576"/>
              <a:gd name="T3" fmla="*/ 25400 h 160"/>
              <a:gd name="T4" fmla="*/ 0 w 576"/>
              <a:gd name="T5" fmla="*/ 254000 h 160"/>
              <a:gd name="T6" fmla="*/ 0 60000 65536"/>
              <a:gd name="T7" fmla="*/ 0 60000 65536"/>
              <a:gd name="T8" fmla="*/ 0 60000 65536"/>
            </a:gdLst>
            <a:ahLst/>
            <a:cxnLst>
              <a:cxn ang="T6">
                <a:pos x="T0" y="T1"/>
              </a:cxn>
              <a:cxn ang="T7">
                <a:pos x="T2" y="T3"/>
              </a:cxn>
              <a:cxn ang="T8">
                <a:pos x="T4" y="T5"/>
              </a:cxn>
            </a:cxnLst>
            <a:rect l="0" t="0" r="r" b="b"/>
            <a:pathLst>
              <a:path w="576" h="160">
                <a:moveTo>
                  <a:pt x="576" y="64"/>
                </a:moveTo>
                <a:cubicBezTo>
                  <a:pt x="384" y="32"/>
                  <a:pt x="192" y="0"/>
                  <a:pt x="96" y="16"/>
                </a:cubicBezTo>
                <a:cubicBezTo>
                  <a:pt x="0" y="32"/>
                  <a:pt x="0" y="96"/>
                  <a:pt x="0" y="160"/>
                </a:cubicBezTo>
              </a:path>
            </a:pathLst>
          </a:custGeom>
          <a:noFill/>
          <a:ln w="25400" cap="flat" cmpd="sng">
            <a:solidFill>
              <a:srgbClr val="EC00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9483" name="Rectangle 55">
            <a:extLst>
              <a:ext uri="{FF2B5EF4-FFF2-40B4-BE49-F238E27FC236}">
                <a16:creationId xmlns:a16="http://schemas.microsoft.com/office/drawing/2014/main" id="{D4B12865-249C-4B45-8357-CA8602175E49}"/>
              </a:ext>
            </a:extLst>
          </p:cNvPr>
          <p:cNvSpPr>
            <a:spLocks noChangeArrowheads="1"/>
          </p:cNvSpPr>
          <p:nvPr/>
        </p:nvSpPr>
        <p:spPr bwMode="auto">
          <a:xfrm>
            <a:off x="5562600" y="6248400"/>
            <a:ext cx="3200400" cy="381000"/>
          </a:xfrm>
          <a:prstGeom prst="rect">
            <a:avLst/>
          </a:prstGeom>
          <a:noFill/>
          <a:ln w="25400" algn="ctr">
            <a:solidFill>
              <a:srgbClr val="E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mc:AlternateContent xmlns:mc="http://schemas.openxmlformats.org/markup-compatibility/2006">
        <mc:Choice xmlns:p14="http://schemas.microsoft.com/office/powerpoint/2010/main" Requires="p14">
          <p:contentPart p14:bwMode="auto" r:id="rId31">
            <p14:nvContentPartPr>
              <p14:cNvPr id="521273" name="Ink 57">
                <a:extLst>
                  <a:ext uri="{FF2B5EF4-FFF2-40B4-BE49-F238E27FC236}">
                    <a16:creationId xmlns:a16="http://schemas.microsoft.com/office/drawing/2014/main" id="{AFB3A4DF-2FC7-407B-AE5C-B097AD811172}"/>
                  </a:ext>
                </a:extLst>
              </p14:cNvPr>
              <p14:cNvContentPartPr>
                <a14:cpLocks xmlns:a14="http://schemas.microsoft.com/office/drawing/2010/main" noRot="1" noChangeAspect="1" noEditPoints="1" noChangeArrowheads="1" noChangeShapeType="1"/>
              </p14:cNvContentPartPr>
              <p14:nvPr/>
            </p14:nvContentPartPr>
            <p14:xfrm>
              <a:off x="9239250" y="4171950"/>
              <a:ext cx="361950" cy="19050"/>
            </p14:xfrm>
          </p:contentPart>
        </mc:Choice>
        <mc:Fallback>
          <p:pic>
            <p:nvPicPr>
              <p:cNvPr id="521273" name="Ink 57">
                <a:extLst>
                  <a:ext uri="{FF2B5EF4-FFF2-40B4-BE49-F238E27FC236}">
                    <a16:creationId xmlns:a16="http://schemas.microsoft.com/office/drawing/2014/main" id="{AFB3A4DF-2FC7-407B-AE5C-B097AD811172}"/>
                  </a:ext>
                </a:extLst>
              </p:cNvPr>
              <p:cNvPicPr>
                <a:picLocks noRot="1" noChangeAspect="1" noEditPoints="1" noChangeArrowheads="1" noChangeShapeType="1"/>
              </p:cNvPicPr>
              <p:nvPr/>
            </p:nvPicPr>
            <p:blipFill>
              <a:blip r:embed="rId32"/>
              <a:stretch>
                <a:fillRect/>
              </a:stretch>
            </p:blipFill>
            <p:spPr>
              <a:xfrm>
                <a:off x="9210826" y="4064113"/>
                <a:ext cx="418797" cy="234723"/>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21274" name="Ink 58">
                <a:extLst>
                  <a:ext uri="{FF2B5EF4-FFF2-40B4-BE49-F238E27FC236}">
                    <a16:creationId xmlns:a16="http://schemas.microsoft.com/office/drawing/2014/main" id="{EEBBB13D-AEC5-4D60-A3FF-B4A331511A66}"/>
                  </a:ext>
                </a:extLst>
              </p14:cNvPr>
              <p14:cNvContentPartPr>
                <a14:cpLocks xmlns:a14="http://schemas.microsoft.com/office/drawing/2010/main" noRot="1" noChangeAspect="1" noEditPoints="1" noChangeArrowheads="1" noChangeShapeType="1"/>
              </p14:cNvContentPartPr>
              <p14:nvPr/>
            </p14:nvContentPartPr>
            <p14:xfrm>
              <a:off x="9229726" y="4714876"/>
              <a:ext cx="371475" cy="9525"/>
            </p14:xfrm>
          </p:contentPart>
        </mc:Choice>
        <mc:Fallback>
          <p:pic>
            <p:nvPicPr>
              <p:cNvPr id="521274" name="Ink 58">
                <a:extLst>
                  <a:ext uri="{FF2B5EF4-FFF2-40B4-BE49-F238E27FC236}">
                    <a16:creationId xmlns:a16="http://schemas.microsoft.com/office/drawing/2014/main" id="{EEBBB13D-AEC5-4D60-A3FF-B4A331511A66}"/>
                  </a:ext>
                </a:extLst>
              </p:cNvPr>
              <p:cNvPicPr>
                <a:picLocks noRot="1" noChangeAspect="1" noEditPoints="1" noChangeArrowheads="1" noChangeShapeType="1"/>
              </p:cNvPicPr>
              <p:nvPr/>
            </p:nvPicPr>
            <p:blipFill>
              <a:blip r:embed="rId34"/>
              <a:stretch>
                <a:fillRect/>
              </a:stretch>
            </p:blipFill>
            <p:spPr>
              <a:xfrm>
                <a:off x="9201317" y="4669810"/>
                <a:ext cx="428293" cy="99657"/>
              </a:xfrm>
              <a:prstGeom prst="rect">
                <a:avLst/>
              </a:prstGeom>
            </p:spPr>
          </p:pic>
        </mc:Fallback>
      </mc:AlternateContent>
      <p:sp>
        <p:nvSpPr>
          <p:cNvPr id="19486" name="Oval 59">
            <a:extLst>
              <a:ext uri="{FF2B5EF4-FFF2-40B4-BE49-F238E27FC236}">
                <a16:creationId xmlns:a16="http://schemas.microsoft.com/office/drawing/2014/main" id="{41A7BECF-D475-4485-B7CD-1DB3C56804CD}"/>
              </a:ext>
            </a:extLst>
          </p:cNvPr>
          <p:cNvSpPr>
            <a:spLocks noChangeArrowheads="1"/>
          </p:cNvSpPr>
          <p:nvPr/>
        </p:nvSpPr>
        <p:spPr bwMode="auto">
          <a:xfrm>
            <a:off x="9220200" y="3886200"/>
            <a:ext cx="990600" cy="2133600"/>
          </a:xfrm>
          <a:prstGeom prst="ellipse">
            <a:avLst/>
          </a:prstGeom>
          <a:noFill/>
          <a:ln w="5080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19487" name="Text Box 60">
            <a:extLst>
              <a:ext uri="{FF2B5EF4-FFF2-40B4-BE49-F238E27FC236}">
                <a16:creationId xmlns:a16="http://schemas.microsoft.com/office/drawing/2014/main" id="{4612BC8E-E37B-46C0-9EF0-DE1A80B36C1A}"/>
              </a:ext>
            </a:extLst>
          </p:cNvPr>
          <p:cNvSpPr txBox="1">
            <a:spLocks noChangeArrowheads="1"/>
          </p:cNvSpPr>
          <p:nvPr/>
        </p:nvSpPr>
        <p:spPr bwMode="auto">
          <a:xfrm>
            <a:off x="9372600" y="3429001"/>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spcBef>
                <a:spcPct val="50000"/>
              </a:spcBef>
            </a:pPr>
            <a:r>
              <a:rPr lang="en-US" altLang="en-US">
                <a:solidFill>
                  <a:srgbClr val="FF00FF"/>
                </a:solidFill>
              </a:rPr>
              <a:t>Race</a:t>
            </a:r>
          </a:p>
        </p:txBody>
      </p:sp>
      <p:pic>
        <p:nvPicPr>
          <p:cNvPr id="19488" name="Picture 61">
            <a:extLst>
              <a:ext uri="{FF2B5EF4-FFF2-40B4-BE49-F238E27FC236}">
                <a16:creationId xmlns:a16="http://schemas.microsoft.com/office/drawing/2014/main" id="{B5EDCECD-31B6-410E-A308-758F206C6584}"/>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705600" y="1600201"/>
            <a:ext cx="2438400" cy="17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9" name="Text Box 62">
            <a:extLst>
              <a:ext uri="{FF2B5EF4-FFF2-40B4-BE49-F238E27FC236}">
                <a16:creationId xmlns:a16="http://schemas.microsoft.com/office/drawing/2014/main" id="{F275BD96-AAAE-4AAB-B9A0-4A00C339BFC7}"/>
              </a:ext>
            </a:extLst>
          </p:cNvPr>
          <p:cNvSpPr txBox="1">
            <a:spLocks noChangeArrowheads="1"/>
          </p:cNvSpPr>
          <p:nvPr/>
        </p:nvSpPr>
        <p:spPr bwMode="auto">
          <a:xfrm>
            <a:off x="8915401" y="2105025"/>
            <a:ext cx="646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chemeClr val="tx2"/>
                </a:solidFill>
              </a:rPr>
              <a:t>(hold)</a:t>
            </a:r>
          </a:p>
        </p:txBody>
      </p:sp>
      <p:sp>
        <p:nvSpPr>
          <p:cNvPr id="19490" name="Text Box 63">
            <a:extLst>
              <a:ext uri="{FF2B5EF4-FFF2-40B4-BE49-F238E27FC236}">
                <a16:creationId xmlns:a16="http://schemas.microsoft.com/office/drawing/2014/main" id="{79ACEEB5-B84F-4214-8D55-017C46A8761B}"/>
              </a:ext>
            </a:extLst>
          </p:cNvPr>
          <p:cNvSpPr txBox="1">
            <a:spLocks noChangeArrowheads="1"/>
          </p:cNvSpPr>
          <p:nvPr/>
        </p:nvSpPr>
        <p:spPr bwMode="auto">
          <a:xfrm>
            <a:off x="8915400" y="23622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chemeClr val="tx2"/>
                </a:solidFill>
              </a:rPr>
              <a:t>(reset)</a:t>
            </a:r>
          </a:p>
        </p:txBody>
      </p:sp>
      <p:sp>
        <p:nvSpPr>
          <p:cNvPr id="19491" name="Text Box 64">
            <a:extLst>
              <a:ext uri="{FF2B5EF4-FFF2-40B4-BE49-F238E27FC236}">
                <a16:creationId xmlns:a16="http://schemas.microsoft.com/office/drawing/2014/main" id="{51F56007-F674-40BA-98DE-52CE788EAE72}"/>
              </a:ext>
            </a:extLst>
          </p:cNvPr>
          <p:cNvSpPr txBox="1">
            <a:spLocks noChangeArrowheads="1"/>
          </p:cNvSpPr>
          <p:nvPr/>
        </p:nvSpPr>
        <p:spPr bwMode="auto">
          <a:xfrm>
            <a:off x="8915400" y="2590800"/>
            <a:ext cx="534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chemeClr val="tx2"/>
                </a:solidFill>
              </a:rPr>
              <a:t>(set)</a:t>
            </a:r>
          </a:p>
        </p:txBody>
      </p:sp>
      <p:sp>
        <p:nvSpPr>
          <p:cNvPr id="19492" name="Text Box 65">
            <a:extLst>
              <a:ext uri="{FF2B5EF4-FFF2-40B4-BE49-F238E27FC236}">
                <a16:creationId xmlns:a16="http://schemas.microsoft.com/office/drawing/2014/main" id="{69B1DED2-5ACE-455C-BB25-500BB3A67EEC}"/>
              </a:ext>
            </a:extLst>
          </p:cNvPr>
          <p:cNvSpPr txBox="1">
            <a:spLocks noChangeArrowheads="1"/>
          </p:cNvSpPr>
          <p:nvPr/>
        </p:nvSpPr>
        <p:spPr bwMode="auto">
          <a:xfrm>
            <a:off x="8915400" y="2895600"/>
            <a:ext cx="1062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chemeClr val="tx2"/>
                </a:solidFill>
              </a:rPr>
              <a:t>(forbidden)</a:t>
            </a:r>
          </a:p>
        </p:txBody>
      </p:sp>
      <p:sp>
        <p:nvSpPr>
          <p:cNvPr id="19493" name="Freeform 66">
            <a:extLst>
              <a:ext uri="{FF2B5EF4-FFF2-40B4-BE49-F238E27FC236}">
                <a16:creationId xmlns:a16="http://schemas.microsoft.com/office/drawing/2014/main" id="{A72A36E7-F4ED-4C8E-AE6F-994788BD56BE}"/>
              </a:ext>
            </a:extLst>
          </p:cNvPr>
          <p:cNvSpPr>
            <a:spLocks/>
          </p:cNvSpPr>
          <p:nvPr/>
        </p:nvSpPr>
        <p:spPr bwMode="auto">
          <a:xfrm>
            <a:off x="10058400" y="3657600"/>
            <a:ext cx="419100" cy="838200"/>
          </a:xfrm>
          <a:custGeom>
            <a:avLst/>
            <a:gdLst>
              <a:gd name="T0" fmla="*/ 0 w 312"/>
              <a:gd name="T1" fmla="*/ 52388 h 512"/>
              <a:gd name="T2" fmla="*/ 386862 w 312"/>
              <a:gd name="T3" fmla="*/ 130969 h 512"/>
              <a:gd name="T4" fmla="*/ 193431 w 312"/>
              <a:gd name="T5" fmla="*/ 838200 h 512"/>
              <a:gd name="T6" fmla="*/ 0 60000 65536"/>
              <a:gd name="T7" fmla="*/ 0 60000 65536"/>
              <a:gd name="T8" fmla="*/ 0 60000 65536"/>
            </a:gdLst>
            <a:ahLst/>
            <a:cxnLst>
              <a:cxn ang="T6">
                <a:pos x="T0" y="T1"/>
              </a:cxn>
              <a:cxn ang="T7">
                <a:pos x="T2" y="T3"/>
              </a:cxn>
              <a:cxn ang="T8">
                <a:pos x="T4" y="T5"/>
              </a:cxn>
            </a:cxnLst>
            <a:rect l="0" t="0" r="r" b="b"/>
            <a:pathLst>
              <a:path w="312" h="512">
                <a:moveTo>
                  <a:pt x="0" y="32"/>
                </a:moveTo>
                <a:cubicBezTo>
                  <a:pt x="132" y="16"/>
                  <a:pt x="264" y="0"/>
                  <a:pt x="288" y="80"/>
                </a:cubicBezTo>
                <a:cubicBezTo>
                  <a:pt x="312" y="160"/>
                  <a:pt x="228" y="336"/>
                  <a:pt x="144" y="512"/>
                </a:cubicBezTo>
              </a:path>
            </a:pathLst>
          </a:custGeom>
          <a:noFill/>
          <a:ln w="38100" cap="flat" cmpd="sng">
            <a:solidFill>
              <a:srgbClr val="FF00FF"/>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9494" name="Rectangle 67">
            <a:extLst>
              <a:ext uri="{FF2B5EF4-FFF2-40B4-BE49-F238E27FC236}">
                <a16:creationId xmlns:a16="http://schemas.microsoft.com/office/drawing/2014/main" id="{DA17F506-57A8-4173-BC0E-E5D339041E70}"/>
              </a:ext>
            </a:extLst>
          </p:cNvPr>
          <p:cNvSpPr>
            <a:spLocks noChangeArrowheads="1"/>
          </p:cNvSpPr>
          <p:nvPr/>
        </p:nvSpPr>
        <p:spPr bwMode="auto">
          <a:xfrm>
            <a:off x="9372600" y="3429000"/>
            <a:ext cx="685800" cy="381000"/>
          </a:xfrm>
          <a:prstGeom prst="rect">
            <a:avLst/>
          </a:prstGeom>
          <a:noFill/>
          <a:ln w="38100" algn="ctr">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mc:AlternateContent xmlns:mc="http://schemas.openxmlformats.org/markup-compatibility/2006">
        <mc:Choice xmlns:p14="http://schemas.microsoft.com/office/powerpoint/2010/main" Requires="p14">
          <p:contentPart p14:bwMode="auto" r:id="rId36">
            <p14:nvContentPartPr>
              <p14:cNvPr id="521285" name="Ink 69">
                <a:extLst>
                  <a:ext uri="{FF2B5EF4-FFF2-40B4-BE49-F238E27FC236}">
                    <a16:creationId xmlns:a16="http://schemas.microsoft.com/office/drawing/2014/main" id="{90A5458A-D7B8-4883-8690-C2097FD1CD44}"/>
                  </a:ext>
                </a:extLst>
              </p14:cNvPr>
              <p14:cNvContentPartPr>
                <a14:cpLocks xmlns:a14="http://schemas.microsoft.com/office/drawing/2010/main" noRot="1" noChangeAspect="1" noEditPoints="1" noChangeArrowheads="1" noChangeShapeType="1"/>
              </p14:cNvContentPartPr>
              <p14:nvPr/>
            </p14:nvContentPartPr>
            <p14:xfrm>
              <a:off x="9286875" y="5019676"/>
              <a:ext cx="342900" cy="28575"/>
            </p14:xfrm>
          </p:contentPart>
        </mc:Choice>
        <mc:Fallback>
          <p:pic>
            <p:nvPicPr>
              <p:cNvPr id="521285" name="Ink 69">
                <a:extLst>
                  <a:ext uri="{FF2B5EF4-FFF2-40B4-BE49-F238E27FC236}">
                    <a16:creationId xmlns:a16="http://schemas.microsoft.com/office/drawing/2014/main" id="{90A5458A-D7B8-4883-8690-C2097FD1CD44}"/>
                  </a:ext>
                </a:extLst>
              </p:cNvPr>
              <p:cNvPicPr>
                <a:picLocks noRot="1" noChangeAspect="1" noEditPoints="1" noChangeArrowheads="1" noChangeShapeType="1"/>
              </p:cNvPicPr>
              <p:nvPr/>
            </p:nvPicPr>
            <p:blipFill>
              <a:blip r:embed="rId37"/>
              <a:stretch>
                <a:fillRect/>
              </a:stretch>
            </p:blipFill>
            <p:spPr>
              <a:xfrm>
                <a:off x="9258450" y="4907845"/>
                <a:ext cx="399750" cy="252236"/>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21286" name="Ink 70">
                <a:extLst>
                  <a:ext uri="{FF2B5EF4-FFF2-40B4-BE49-F238E27FC236}">
                    <a16:creationId xmlns:a16="http://schemas.microsoft.com/office/drawing/2014/main" id="{ED63411C-1F9D-4BCE-8584-070B58C5DDCA}"/>
                  </a:ext>
                </a:extLst>
              </p14:cNvPr>
              <p14:cNvContentPartPr>
                <a14:cpLocks xmlns:a14="http://schemas.microsoft.com/office/drawing/2010/main" noRot="1" noChangeAspect="1" noEditPoints="1" noChangeArrowheads="1" noChangeShapeType="1"/>
              </p14:cNvContentPartPr>
              <p14:nvPr/>
            </p14:nvContentPartPr>
            <p14:xfrm>
              <a:off x="9296401" y="5181601"/>
              <a:ext cx="428625" cy="28575"/>
            </p14:xfrm>
          </p:contentPart>
        </mc:Choice>
        <mc:Fallback>
          <p:pic>
            <p:nvPicPr>
              <p:cNvPr id="521286" name="Ink 70">
                <a:extLst>
                  <a:ext uri="{FF2B5EF4-FFF2-40B4-BE49-F238E27FC236}">
                    <a16:creationId xmlns:a16="http://schemas.microsoft.com/office/drawing/2014/main" id="{ED63411C-1F9D-4BCE-8584-070B58C5DDCA}"/>
                  </a:ext>
                </a:extLst>
              </p:cNvPr>
              <p:cNvPicPr>
                <a:picLocks noRot="1" noChangeAspect="1" noEditPoints="1" noChangeArrowheads="1" noChangeShapeType="1"/>
              </p:cNvPicPr>
              <p:nvPr/>
            </p:nvPicPr>
            <p:blipFill>
              <a:blip r:embed="rId39"/>
              <a:stretch>
                <a:fillRect/>
              </a:stretch>
            </p:blipFill>
            <p:spPr>
              <a:xfrm>
                <a:off x="9267994" y="5072465"/>
                <a:ext cx="485439" cy="246847"/>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21287" name="Ink 71">
                <a:extLst>
                  <a:ext uri="{FF2B5EF4-FFF2-40B4-BE49-F238E27FC236}">
                    <a16:creationId xmlns:a16="http://schemas.microsoft.com/office/drawing/2014/main" id="{CCEDDEFA-C87C-4653-BD12-5D59879E85EE}"/>
                  </a:ext>
                </a:extLst>
              </p14:cNvPr>
              <p14:cNvContentPartPr>
                <a14:cpLocks xmlns:a14="http://schemas.microsoft.com/office/drawing/2010/main" noRot="1" noChangeAspect="1" noEditPoints="1" noChangeArrowheads="1" noChangeShapeType="1"/>
              </p14:cNvContentPartPr>
              <p14:nvPr/>
            </p14:nvContentPartPr>
            <p14:xfrm>
              <a:off x="9629775" y="5019676"/>
              <a:ext cx="495300" cy="47625"/>
            </p14:xfrm>
          </p:contentPart>
        </mc:Choice>
        <mc:Fallback>
          <p:pic>
            <p:nvPicPr>
              <p:cNvPr id="521287" name="Ink 71">
                <a:extLst>
                  <a:ext uri="{FF2B5EF4-FFF2-40B4-BE49-F238E27FC236}">
                    <a16:creationId xmlns:a16="http://schemas.microsoft.com/office/drawing/2014/main" id="{CCEDDEFA-C87C-4653-BD12-5D59879E85EE}"/>
                  </a:ext>
                </a:extLst>
              </p:cNvPr>
              <p:cNvPicPr>
                <a:picLocks noRot="1" noChangeAspect="1" noEditPoints="1" noChangeArrowheads="1" noChangeShapeType="1"/>
              </p:cNvPicPr>
              <p:nvPr/>
            </p:nvPicPr>
            <p:blipFill>
              <a:blip r:embed="rId41"/>
              <a:stretch>
                <a:fillRect/>
              </a:stretch>
            </p:blipFill>
            <p:spPr>
              <a:xfrm>
                <a:off x="9601359" y="4925905"/>
                <a:ext cx="552132" cy="235167"/>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21288" name="Ink 72">
                <a:extLst>
                  <a:ext uri="{FF2B5EF4-FFF2-40B4-BE49-F238E27FC236}">
                    <a16:creationId xmlns:a16="http://schemas.microsoft.com/office/drawing/2014/main" id="{E8C6BE1C-3EDF-4B22-B25D-08EF4C89AB16}"/>
                  </a:ext>
                </a:extLst>
              </p14:cNvPr>
              <p14:cNvContentPartPr>
                <a14:cpLocks xmlns:a14="http://schemas.microsoft.com/office/drawing/2010/main" noRot="1" noChangeAspect="1" noEditPoints="1" noChangeArrowheads="1" noChangeShapeType="1"/>
              </p14:cNvContentPartPr>
              <p14:nvPr/>
            </p14:nvContentPartPr>
            <p14:xfrm>
              <a:off x="9725026" y="5153026"/>
              <a:ext cx="352425" cy="28575"/>
            </p14:xfrm>
          </p:contentPart>
        </mc:Choice>
        <mc:Fallback>
          <p:pic>
            <p:nvPicPr>
              <p:cNvPr id="521288" name="Ink 72">
                <a:extLst>
                  <a:ext uri="{FF2B5EF4-FFF2-40B4-BE49-F238E27FC236}">
                    <a16:creationId xmlns:a16="http://schemas.microsoft.com/office/drawing/2014/main" id="{E8C6BE1C-3EDF-4B22-B25D-08EF4C89AB16}"/>
                  </a:ext>
                </a:extLst>
              </p:cNvPr>
              <p:cNvPicPr>
                <a:picLocks noRot="1" noChangeAspect="1" noEditPoints="1" noChangeArrowheads="1" noChangeShapeType="1"/>
              </p:cNvPicPr>
              <p:nvPr/>
            </p:nvPicPr>
            <p:blipFill>
              <a:blip r:embed="rId43"/>
              <a:stretch>
                <a:fillRect/>
              </a:stretch>
            </p:blipFill>
            <p:spPr>
              <a:xfrm>
                <a:off x="9696616" y="5060595"/>
                <a:ext cx="409245" cy="213438"/>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21289" name="Ink 73">
                <a:extLst>
                  <a:ext uri="{FF2B5EF4-FFF2-40B4-BE49-F238E27FC236}">
                    <a16:creationId xmlns:a16="http://schemas.microsoft.com/office/drawing/2014/main" id="{6CF3A011-28E4-4104-97C8-D5928138365B}"/>
                  </a:ext>
                </a:extLst>
              </p14:cNvPr>
              <p14:cNvContentPartPr>
                <a14:cpLocks xmlns:a14="http://schemas.microsoft.com/office/drawing/2010/main" noRot="1" noChangeAspect="1" noEditPoints="1" noChangeArrowheads="1" noChangeShapeType="1"/>
              </p14:cNvContentPartPr>
              <p14:nvPr/>
            </p14:nvContentPartPr>
            <p14:xfrm>
              <a:off x="9296400" y="5591176"/>
              <a:ext cx="685800" cy="28575"/>
            </p14:xfrm>
          </p:contentPart>
        </mc:Choice>
        <mc:Fallback>
          <p:pic>
            <p:nvPicPr>
              <p:cNvPr id="521289" name="Ink 73">
                <a:extLst>
                  <a:ext uri="{FF2B5EF4-FFF2-40B4-BE49-F238E27FC236}">
                    <a16:creationId xmlns:a16="http://schemas.microsoft.com/office/drawing/2014/main" id="{6CF3A011-28E4-4104-97C8-D5928138365B}"/>
                  </a:ext>
                </a:extLst>
              </p:cNvPr>
              <p:cNvPicPr>
                <a:picLocks noRot="1" noChangeAspect="1" noEditPoints="1" noChangeArrowheads="1" noChangeShapeType="1"/>
              </p:cNvPicPr>
              <p:nvPr/>
            </p:nvPicPr>
            <p:blipFill>
              <a:blip r:embed="rId45"/>
              <a:stretch>
                <a:fillRect/>
              </a:stretch>
            </p:blipFill>
            <p:spPr>
              <a:xfrm>
                <a:off x="9267975" y="5490528"/>
                <a:ext cx="742650" cy="22987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21290" name="Ink 74">
                <a:extLst>
                  <a:ext uri="{FF2B5EF4-FFF2-40B4-BE49-F238E27FC236}">
                    <a16:creationId xmlns:a16="http://schemas.microsoft.com/office/drawing/2014/main" id="{A2BBA2BD-3D3B-4FA9-8F0C-D4A6823944F2}"/>
                  </a:ext>
                </a:extLst>
              </p14:cNvPr>
              <p14:cNvContentPartPr>
                <a14:cpLocks xmlns:a14="http://schemas.microsoft.com/office/drawing/2010/main" noRot="1" noChangeAspect="1" noEditPoints="1" noChangeArrowheads="1" noChangeShapeType="1"/>
              </p14:cNvContentPartPr>
              <p14:nvPr/>
            </p14:nvContentPartPr>
            <p14:xfrm>
              <a:off x="9277351" y="5695951"/>
              <a:ext cx="733425" cy="85725"/>
            </p14:xfrm>
          </p:contentPart>
        </mc:Choice>
        <mc:Fallback>
          <p:pic>
            <p:nvPicPr>
              <p:cNvPr id="521290" name="Ink 74">
                <a:extLst>
                  <a:ext uri="{FF2B5EF4-FFF2-40B4-BE49-F238E27FC236}">
                    <a16:creationId xmlns:a16="http://schemas.microsoft.com/office/drawing/2014/main" id="{A2BBA2BD-3D3B-4FA9-8F0C-D4A6823944F2}"/>
                  </a:ext>
                </a:extLst>
              </p:cNvPr>
              <p:cNvPicPr>
                <a:picLocks noRot="1" noChangeAspect="1" noEditPoints="1" noChangeArrowheads="1" noChangeShapeType="1"/>
              </p:cNvPicPr>
              <p:nvPr/>
            </p:nvPicPr>
            <p:blipFill>
              <a:blip r:embed="rId47"/>
              <a:stretch>
                <a:fillRect/>
              </a:stretch>
            </p:blipFill>
            <p:spPr>
              <a:xfrm>
                <a:off x="9248921" y="5584120"/>
                <a:ext cx="790285" cy="309386"/>
              </a:xfrm>
              <a:prstGeom prst="rect">
                <a:avLst/>
              </a:prstGeom>
            </p:spPr>
          </p:pic>
        </mc:Fallback>
      </mc:AlternateContent>
      <p:sp>
        <p:nvSpPr>
          <p:cNvPr id="3" name="Slide Number Placeholder 2">
            <a:extLst>
              <a:ext uri="{FF2B5EF4-FFF2-40B4-BE49-F238E27FC236}">
                <a16:creationId xmlns:a16="http://schemas.microsoft.com/office/drawing/2014/main" id="{36809F08-BC53-4B1B-B129-DBD44A0F1C87}"/>
              </a:ext>
            </a:extLst>
          </p:cNvPr>
          <p:cNvSpPr>
            <a:spLocks noGrp="1"/>
          </p:cNvSpPr>
          <p:nvPr>
            <p:ph type="sldNum" sz="quarter" idx="12"/>
          </p:nvPr>
        </p:nvSpPr>
        <p:spPr/>
        <p:txBody>
          <a:bodyPr/>
          <a:lstStyle/>
          <a:p>
            <a:fld id="{E31375A4-56A4-47D6-9801-1991572033F7}" type="slidenum">
              <a:rPr lang="en-US" smtClean="0"/>
              <a:t>20</a:t>
            </a:fld>
            <a:endParaRPr lang="en-US" dirty="0"/>
          </a:p>
        </p:txBody>
      </p:sp>
    </p:spTree>
    <p:extLst>
      <p:ext uri="{BB962C8B-B14F-4D97-AF65-F5344CB8AC3E}">
        <p14:creationId xmlns:p14="http://schemas.microsoft.com/office/powerpoint/2010/main" val="42119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E6CF5079-5950-4B40-9726-3B6C23A2FC15}"/>
              </a:ext>
            </a:extLst>
          </p:cNvPr>
          <p:cNvSpPr>
            <a:spLocks noGrp="1" noChangeArrowheads="1"/>
          </p:cNvSpPr>
          <p:nvPr>
            <p:ph type="title"/>
          </p:nvPr>
        </p:nvSpPr>
        <p:spPr/>
        <p:txBody>
          <a:bodyPr>
            <a:normAutofit/>
          </a:bodyPr>
          <a:lstStyle/>
          <a:p>
            <a:pPr eaLnBrk="1" hangingPunct="1"/>
            <a:r>
              <a:rPr lang="en-US" altLang="en-US" dirty="0"/>
              <a:t>Improper S-R latch operation</a:t>
            </a:r>
          </a:p>
        </p:txBody>
      </p:sp>
      <p:pic>
        <p:nvPicPr>
          <p:cNvPr id="20484" name="Picture 4">
            <a:extLst>
              <a:ext uri="{FF2B5EF4-FFF2-40B4-BE49-F238E27FC236}">
                <a16:creationId xmlns:a16="http://schemas.microsoft.com/office/drawing/2014/main" id="{F2B44314-5B58-4425-85AD-692BD3ECF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59969"/>
            <a:ext cx="35814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Rectangle 5">
            <a:extLst>
              <a:ext uri="{FF2B5EF4-FFF2-40B4-BE49-F238E27FC236}">
                <a16:creationId xmlns:a16="http://schemas.microsoft.com/office/drawing/2014/main" id="{0EFC9739-A894-4D61-8C40-0BD506EEA21E}"/>
              </a:ext>
            </a:extLst>
          </p:cNvPr>
          <p:cNvSpPr>
            <a:spLocks noChangeArrowheads="1"/>
          </p:cNvSpPr>
          <p:nvPr/>
        </p:nvSpPr>
        <p:spPr bwMode="auto">
          <a:xfrm>
            <a:off x="1730375" y="3950236"/>
            <a:ext cx="7518400" cy="21082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0486" name="Rectangle 6" descr="20%">
            <a:extLst>
              <a:ext uri="{FF2B5EF4-FFF2-40B4-BE49-F238E27FC236}">
                <a16:creationId xmlns:a16="http://schemas.microsoft.com/office/drawing/2014/main" id="{8C8D76B2-80AF-4C00-8EF2-2FFCB724189D}"/>
              </a:ext>
            </a:extLst>
          </p:cNvPr>
          <p:cNvSpPr>
            <a:spLocks noChangeArrowheads="1"/>
          </p:cNvSpPr>
          <p:nvPr/>
        </p:nvSpPr>
        <p:spPr bwMode="auto">
          <a:xfrm>
            <a:off x="5032375" y="4496336"/>
            <a:ext cx="647700" cy="15367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0487" name="Rectangle 7" descr="20%">
            <a:extLst>
              <a:ext uri="{FF2B5EF4-FFF2-40B4-BE49-F238E27FC236}">
                <a16:creationId xmlns:a16="http://schemas.microsoft.com/office/drawing/2014/main" id="{6990FF22-7162-453D-BCD8-7A29D287F825}"/>
              </a:ext>
            </a:extLst>
          </p:cNvPr>
          <p:cNvSpPr>
            <a:spLocks noChangeArrowheads="1"/>
          </p:cNvSpPr>
          <p:nvPr/>
        </p:nvSpPr>
        <p:spPr bwMode="auto">
          <a:xfrm>
            <a:off x="7419975" y="4509036"/>
            <a:ext cx="1193800" cy="15113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pic>
        <p:nvPicPr>
          <p:cNvPr id="20488" name="Picture 8">
            <a:extLst>
              <a:ext uri="{FF2B5EF4-FFF2-40B4-BE49-F238E27FC236}">
                <a16:creationId xmlns:a16="http://schemas.microsoft.com/office/drawing/2014/main" id="{4B00AB7D-5F10-4D26-A3E1-581F25263C21}"/>
              </a:ext>
            </a:extLst>
          </p:cNvPr>
          <p:cNvPicPr>
            <a:picLocks noChangeArrowheads="1"/>
          </p:cNvPicPr>
          <p:nvPr/>
        </p:nvPicPr>
        <p:blipFill>
          <a:blip r:embed="rId4">
            <a:extLst>
              <a:ext uri="{28A0092B-C50C-407E-A947-70E740481C1C}">
                <a14:useLocalDpi xmlns:a14="http://schemas.microsoft.com/office/drawing/2010/main" val="0"/>
              </a:ext>
            </a:extLst>
          </a:blip>
          <a:srcRect l="5373"/>
          <a:stretch>
            <a:fillRect/>
          </a:stretch>
        </p:blipFill>
        <p:spPr bwMode="auto">
          <a:xfrm>
            <a:off x="2133601" y="3950236"/>
            <a:ext cx="71024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9" name="Rectangle 9">
            <a:extLst>
              <a:ext uri="{FF2B5EF4-FFF2-40B4-BE49-F238E27FC236}">
                <a16:creationId xmlns:a16="http://schemas.microsoft.com/office/drawing/2014/main" id="{C0F12D72-1288-4CA1-9432-3546409C2EFB}"/>
              </a:ext>
            </a:extLst>
          </p:cNvPr>
          <p:cNvSpPr>
            <a:spLocks noChangeArrowheads="1"/>
          </p:cNvSpPr>
          <p:nvPr/>
        </p:nvSpPr>
        <p:spPr bwMode="auto">
          <a:xfrm>
            <a:off x="2590800" y="3797836"/>
            <a:ext cx="838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a:lnSpc>
                <a:spcPts val="2100"/>
              </a:lnSpc>
              <a:spcBef>
                <a:spcPct val="0"/>
              </a:spcBef>
              <a:buClrTx/>
              <a:buSzTx/>
            </a:pPr>
            <a:r>
              <a:rPr lang="en-US" altLang="en-US" sz="1600" b="0">
                <a:solidFill>
                  <a:srgbClr val="000000"/>
                </a:solidFill>
                <a:latin typeface="Tahoma" panose="020B0604030504040204" pitchFamily="34" charset="0"/>
              </a:rPr>
              <a:t>Reset</a:t>
            </a:r>
          </a:p>
        </p:txBody>
      </p:sp>
      <p:sp>
        <p:nvSpPr>
          <p:cNvPr id="20490" name="Rectangle 10">
            <a:extLst>
              <a:ext uri="{FF2B5EF4-FFF2-40B4-BE49-F238E27FC236}">
                <a16:creationId xmlns:a16="http://schemas.microsoft.com/office/drawing/2014/main" id="{68A3DE16-05DF-4AE4-8899-75D220A39399}"/>
              </a:ext>
            </a:extLst>
          </p:cNvPr>
          <p:cNvSpPr>
            <a:spLocks noChangeArrowheads="1"/>
          </p:cNvSpPr>
          <p:nvPr/>
        </p:nvSpPr>
        <p:spPr bwMode="auto">
          <a:xfrm>
            <a:off x="3810000" y="3797836"/>
            <a:ext cx="647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Hold</a:t>
            </a:r>
          </a:p>
        </p:txBody>
      </p:sp>
      <p:sp>
        <p:nvSpPr>
          <p:cNvPr id="20491" name="Line 11">
            <a:extLst>
              <a:ext uri="{FF2B5EF4-FFF2-40B4-BE49-F238E27FC236}">
                <a16:creationId xmlns:a16="http://schemas.microsoft.com/office/drawing/2014/main" id="{3EB9F155-E5F4-46C3-ABA0-0B469988A194}"/>
              </a:ext>
            </a:extLst>
          </p:cNvPr>
          <p:cNvSpPr>
            <a:spLocks noChangeShapeType="1"/>
          </p:cNvSpPr>
          <p:nvPr/>
        </p:nvSpPr>
        <p:spPr bwMode="auto">
          <a:xfrm>
            <a:off x="2955925" y="4159786"/>
            <a:ext cx="368300" cy="4445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2" name="Line 13">
            <a:extLst>
              <a:ext uri="{FF2B5EF4-FFF2-40B4-BE49-F238E27FC236}">
                <a16:creationId xmlns:a16="http://schemas.microsoft.com/office/drawing/2014/main" id="{6894DA30-6EAE-4600-8AD7-D69EC6DE168A}"/>
              </a:ext>
            </a:extLst>
          </p:cNvPr>
          <p:cNvSpPr>
            <a:spLocks noChangeShapeType="1"/>
          </p:cNvSpPr>
          <p:nvPr/>
        </p:nvSpPr>
        <p:spPr bwMode="auto">
          <a:xfrm>
            <a:off x="2917825" y="4159786"/>
            <a:ext cx="152400" cy="9652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3" name="Line 15">
            <a:extLst>
              <a:ext uri="{FF2B5EF4-FFF2-40B4-BE49-F238E27FC236}">
                <a16:creationId xmlns:a16="http://schemas.microsoft.com/office/drawing/2014/main" id="{B98EC50E-CF7F-4034-B8D9-23751A41ED6E}"/>
              </a:ext>
            </a:extLst>
          </p:cNvPr>
          <p:cNvSpPr>
            <a:spLocks noChangeShapeType="1"/>
          </p:cNvSpPr>
          <p:nvPr/>
        </p:nvSpPr>
        <p:spPr bwMode="auto">
          <a:xfrm>
            <a:off x="3962401" y="4178836"/>
            <a:ext cx="200025" cy="53975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4" name="Line 17">
            <a:extLst>
              <a:ext uri="{FF2B5EF4-FFF2-40B4-BE49-F238E27FC236}">
                <a16:creationId xmlns:a16="http://schemas.microsoft.com/office/drawing/2014/main" id="{80E6FFBF-2FEE-47C1-A2F4-AE9D5C6E46D5}"/>
              </a:ext>
            </a:extLst>
          </p:cNvPr>
          <p:cNvSpPr>
            <a:spLocks noChangeShapeType="1"/>
          </p:cNvSpPr>
          <p:nvPr/>
        </p:nvSpPr>
        <p:spPr bwMode="auto">
          <a:xfrm>
            <a:off x="3962401" y="4178836"/>
            <a:ext cx="98425" cy="92075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5" name="Line 19">
            <a:extLst>
              <a:ext uri="{FF2B5EF4-FFF2-40B4-BE49-F238E27FC236}">
                <a16:creationId xmlns:a16="http://schemas.microsoft.com/office/drawing/2014/main" id="{C68A529C-BFB1-4F5C-9745-0319482746D4}"/>
              </a:ext>
            </a:extLst>
          </p:cNvPr>
          <p:cNvSpPr>
            <a:spLocks noChangeShapeType="1"/>
          </p:cNvSpPr>
          <p:nvPr/>
        </p:nvSpPr>
        <p:spPr bwMode="auto">
          <a:xfrm>
            <a:off x="4876801" y="4178836"/>
            <a:ext cx="47625" cy="83185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6" name="Line 21">
            <a:extLst>
              <a:ext uri="{FF2B5EF4-FFF2-40B4-BE49-F238E27FC236}">
                <a16:creationId xmlns:a16="http://schemas.microsoft.com/office/drawing/2014/main" id="{6B02F7C3-4E78-4C5E-A6A3-52A137F62553}"/>
              </a:ext>
            </a:extLst>
          </p:cNvPr>
          <p:cNvSpPr>
            <a:spLocks noChangeShapeType="1"/>
          </p:cNvSpPr>
          <p:nvPr/>
        </p:nvSpPr>
        <p:spPr bwMode="auto">
          <a:xfrm flipH="1">
            <a:off x="4648201" y="4178836"/>
            <a:ext cx="212725" cy="52705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7" name="Line 23">
            <a:extLst>
              <a:ext uri="{FF2B5EF4-FFF2-40B4-BE49-F238E27FC236}">
                <a16:creationId xmlns:a16="http://schemas.microsoft.com/office/drawing/2014/main" id="{B924EFB4-CEBC-4D40-9DD4-03391626492C}"/>
              </a:ext>
            </a:extLst>
          </p:cNvPr>
          <p:cNvSpPr>
            <a:spLocks noChangeShapeType="1"/>
          </p:cNvSpPr>
          <p:nvPr/>
        </p:nvSpPr>
        <p:spPr bwMode="auto">
          <a:xfrm flipH="1">
            <a:off x="5838825" y="4197886"/>
            <a:ext cx="381000" cy="9271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8" name="Line 25">
            <a:extLst>
              <a:ext uri="{FF2B5EF4-FFF2-40B4-BE49-F238E27FC236}">
                <a16:creationId xmlns:a16="http://schemas.microsoft.com/office/drawing/2014/main" id="{42A1ECDB-74E4-4DDF-B2C4-3A31F8202206}"/>
              </a:ext>
            </a:extLst>
          </p:cNvPr>
          <p:cNvSpPr>
            <a:spLocks noChangeShapeType="1"/>
          </p:cNvSpPr>
          <p:nvPr/>
        </p:nvSpPr>
        <p:spPr bwMode="auto">
          <a:xfrm flipH="1">
            <a:off x="5826125" y="4185186"/>
            <a:ext cx="393700" cy="4191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9" name="Line 27">
            <a:extLst>
              <a:ext uri="{FF2B5EF4-FFF2-40B4-BE49-F238E27FC236}">
                <a16:creationId xmlns:a16="http://schemas.microsoft.com/office/drawing/2014/main" id="{A7BA0603-BBC4-4BC5-8C69-7C8FDD2BD8B4}"/>
              </a:ext>
            </a:extLst>
          </p:cNvPr>
          <p:cNvSpPr>
            <a:spLocks noChangeShapeType="1"/>
          </p:cNvSpPr>
          <p:nvPr/>
        </p:nvSpPr>
        <p:spPr bwMode="auto">
          <a:xfrm>
            <a:off x="6781801" y="4178836"/>
            <a:ext cx="339725" cy="53975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500" name="Line 29">
            <a:extLst>
              <a:ext uri="{FF2B5EF4-FFF2-40B4-BE49-F238E27FC236}">
                <a16:creationId xmlns:a16="http://schemas.microsoft.com/office/drawing/2014/main" id="{4E4C1D2C-69CC-4128-9593-4BF4437E0072}"/>
              </a:ext>
            </a:extLst>
          </p:cNvPr>
          <p:cNvSpPr>
            <a:spLocks noChangeShapeType="1"/>
          </p:cNvSpPr>
          <p:nvPr/>
        </p:nvSpPr>
        <p:spPr bwMode="auto">
          <a:xfrm>
            <a:off x="6765925" y="4159786"/>
            <a:ext cx="177800" cy="8509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501" name="Line 31">
            <a:extLst>
              <a:ext uri="{FF2B5EF4-FFF2-40B4-BE49-F238E27FC236}">
                <a16:creationId xmlns:a16="http://schemas.microsoft.com/office/drawing/2014/main" id="{6A5DCE6C-9B7C-4202-8CE6-7AF6429DE382}"/>
              </a:ext>
            </a:extLst>
          </p:cNvPr>
          <p:cNvSpPr>
            <a:spLocks noChangeShapeType="1"/>
          </p:cNvSpPr>
          <p:nvPr/>
        </p:nvSpPr>
        <p:spPr bwMode="auto">
          <a:xfrm flipH="1">
            <a:off x="8759825" y="4185186"/>
            <a:ext cx="584200" cy="11811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502" name="Line 33">
            <a:extLst>
              <a:ext uri="{FF2B5EF4-FFF2-40B4-BE49-F238E27FC236}">
                <a16:creationId xmlns:a16="http://schemas.microsoft.com/office/drawing/2014/main" id="{EC7C65F9-5ABC-44F7-9351-ECDDE87570E3}"/>
              </a:ext>
            </a:extLst>
          </p:cNvPr>
          <p:cNvSpPr>
            <a:spLocks noChangeShapeType="1"/>
          </p:cNvSpPr>
          <p:nvPr/>
        </p:nvSpPr>
        <p:spPr bwMode="auto">
          <a:xfrm flipH="1">
            <a:off x="8950325" y="4185186"/>
            <a:ext cx="393700" cy="15875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503" name="Rectangle 35">
            <a:extLst>
              <a:ext uri="{FF2B5EF4-FFF2-40B4-BE49-F238E27FC236}">
                <a16:creationId xmlns:a16="http://schemas.microsoft.com/office/drawing/2014/main" id="{329B0966-E1C1-41C9-8D54-98EA1CE79690}"/>
              </a:ext>
            </a:extLst>
          </p:cNvPr>
          <p:cNvSpPr>
            <a:spLocks noChangeArrowheads="1"/>
          </p:cNvSpPr>
          <p:nvPr/>
        </p:nvSpPr>
        <p:spPr bwMode="auto">
          <a:xfrm>
            <a:off x="4572000" y="3797836"/>
            <a:ext cx="647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9pPr>
          </a:lstStyle>
          <a:p>
            <a:pPr algn="ctr">
              <a:lnSpc>
                <a:spcPts val="2100"/>
              </a:lnSpc>
              <a:spcBef>
                <a:spcPct val="0"/>
              </a:spcBef>
              <a:buClrTx/>
              <a:buSzTx/>
            </a:pPr>
            <a:r>
              <a:rPr lang="en-US" altLang="en-US" sz="1600" b="0">
                <a:solidFill>
                  <a:srgbClr val="000000"/>
                </a:solidFill>
                <a:latin typeface="Tahoma" panose="020B0604030504040204" pitchFamily="34" charset="0"/>
              </a:rPr>
              <a:t>Set</a:t>
            </a:r>
          </a:p>
        </p:txBody>
      </p:sp>
      <p:sp>
        <p:nvSpPr>
          <p:cNvPr id="20504" name="Rectangle 36">
            <a:extLst>
              <a:ext uri="{FF2B5EF4-FFF2-40B4-BE49-F238E27FC236}">
                <a16:creationId xmlns:a16="http://schemas.microsoft.com/office/drawing/2014/main" id="{9F4FB2D6-5CFD-48D8-A805-4FA59B13A4A5}"/>
              </a:ext>
            </a:extLst>
          </p:cNvPr>
          <p:cNvSpPr>
            <a:spLocks noChangeArrowheads="1"/>
          </p:cNvSpPr>
          <p:nvPr/>
        </p:nvSpPr>
        <p:spPr bwMode="auto">
          <a:xfrm>
            <a:off x="6553200" y="3797836"/>
            <a:ext cx="647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9pPr>
          </a:lstStyle>
          <a:p>
            <a:pPr algn="ctr">
              <a:lnSpc>
                <a:spcPts val="2100"/>
              </a:lnSpc>
              <a:spcBef>
                <a:spcPct val="0"/>
              </a:spcBef>
              <a:buClrTx/>
              <a:buSzTx/>
            </a:pPr>
            <a:r>
              <a:rPr lang="en-US" altLang="en-US" sz="1600" b="0">
                <a:solidFill>
                  <a:srgbClr val="000000"/>
                </a:solidFill>
                <a:latin typeface="Tahoma" panose="020B0604030504040204" pitchFamily="34" charset="0"/>
              </a:rPr>
              <a:t>Set</a:t>
            </a:r>
          </a:p>
        </p:txBody>
      </p:sp>
      <p:sp>
        <p:nvSpPr>
          <p:cNvPr id="20505" name="Rectangle 37">
            <a:extLst>
              <a:ext uri="{FF2B5EF4-FFF2-40B4-BE49-F238E27FC236}">
                <a16:creationId xmlns:a16="http://schemas.microsoft.com/office/drawing/2014/main" id="{A40D25AB-EE53-4178-A53E-13C9109A01E9}"/>
              </a:ext>
            </a:extLst>
          </p:cNvPr>
          <p:cNvSpPr>
            <a:spLocks noChangeArrowheads="1"/>
          </p:cNvSpPr>
          <p:nvPr/>
        </p:nvSpPr>
        <p:spPr bwMode="auto">
          <a:xfrm>
            <a:off x="5867400" y="3797836"/>
            <a:ext cx="838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a:lnSpc>
                <a:spcPts val="2100"/>
              </a:lnSpc>
              <a:spcBef>
                <a:spcPct val="0"/>
              </a:spcBef>
              <a:buClrTx/>
              <a:buSzTx/>
            </a:pPr>
            <a:r>
              <a:rPr lang="en-US" altLang="en-US" sz="1600" b="0">
                <a:solidFill>
                  <a:srgbClr val="000000"/>
                </a:solidFill>
                <a:latin typeface="Tahoma" panose="020B0604030504040204" pitchFamily="34" charset="0"/>
              </a:rPr>
              <a:t>Reset</a:t>
            </a:r>
          </a:p>
        </p:txBody>
      </p:sp>
      <p:sp>
        <p:nvSpPr>
          <p:cNvPr id="20506" name="Rectangle 38">
            <a:extLst>
              <a:ext uri="{FF2B5EF4-FFF2-40B4-BE49-F238E27FC236}">
                <a16:creationId xmlns:a16="http://schemas.microsoft.com/office/drawing/2014/main" id="{D8DA0A74-89E2-40FE-B231-EAA0BF335472}"/>
              </a:ext>
            </a:extLst>
          </p:cNvPr>
          <p:cNvSpPr>
            <a:spLocks noChangeArrowheads="1"/>
          </p:cNvSpPr>
          <p:nvPr/>
        </p:nvSpPr>
        <p:spPr bwMode="auto">
          <a:xfrm>
            <a:off x="9144000" y="3874036"/>
            <a:ext cx="838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a:lnSpc>
                <a:spcPts val="2100"/>
              </a:lnSpc>
              <a:spcBef>
                <a:spcPct val="0"/>
              </a:spcBef>
              <a:buClrTx/>
              <a:buSzTx/>
            </a:pPr>
            <a:r>
              <a:rPr lang="en-US" altLang="en-US" sz="1600" b="0">
                <a:solidFill>
                  <a:srgbClr val="000000"/>
                </a:solidFill>
                <a:latin typeface="Tahoma" panose="020B0604030504040204" pitchFamily="34" charset="0"/>
              </a:rPr>
              <a:t>Race</a:t>
            </a:r>
          </a:p>
        </p:txBody>
      </p:sp>
      <p:sp>
        <p:nvSpPr>
          <p:cNvPr id="20507" name="Rectangle 39">
            <a:extLst>
              <a:ext uri="{FF2B5EF4-FFF2-40B4-BE49-F238E27FC236}">
                <a16:creationId xmlns:a16="http://schemas.microsoft.com/office/drawing/2014/main" id="{C16BE938-7980-4CAB-9C49-AB26B67E9F09}"/>
              </a:ext>
            </a:extLst>
          </p:cNvPr>
          <p:cNvSpPr>
            <a:spLocks noChangeArrowheads="1"/>
          </p:cNvSpPr>
          <p:nvPr/>
        </p:nvSpPr>
        <p:spPr bwMode="auto">
          <a:xfrm>
            <a:off x="2286000" y="4331236"/>
            <a:ext cx="5715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9pPr>
          </a:lstStyle>
          <a:p>
            <a:pPr>
              <a:lnSpc>
                <a:spcPts val="3100"/>
              </a:lnSpc>
              <a:spcBef>
                <a:spcPct val="0"/>
              </a:spcBef>
              <a:buClrTx/>
              <a:buSzTx/>
            </a:pPr>
            <a:r>
              <a:rPr lang="en-US" altLang="en-US" sz="1600" b="0">
                <a:solidFill>
                  <a:srgbClr val="000000"/>
                </a:solidFill>
                <a:latin typeface="Tahoma" panose="020B0604030504040204" pitchFamily="34" charset="0"/>
              </a:rPr>
              <a:t>R</a:t>
            </a:r>
          </a:p>
          <a:p>
            <a:pPr>
              <a:lnSpc>
                <a:spcPts val="3100"/>
              </a:lnSpc>
              <a:spcBef>
                <a:spcPct val="0"/>
              </a:spcBef>
              <a:buClrTx/>
              <a:buSzTx/>
            </a:pPr>
            <a:r>
              <a:rPr lang="en-US" altLang="en-US" sz="1600" b="0">
                <a:solidFill>
                  <a:srgbClr val="000000"/>
                </a:solidFill>
                <a:latin typeface="Tahoma" panose="020B0604030504040204" pitchFamily="34" charset="0"/>
              </a:rPr>
              <a:t>S</a:t>
            </a:r>
          </a:p>
          <a:p>
            <a:pPr>
              <a:lnSpc>
                <a:spcPts val="3100"/>
              </a:lnSpc>
              <a:spcBef>
                <a:spcPct val="0"/>
              </a:spcBef>
              <a:buClrTx/>
              <a:buSzTx/>
            </a:pPr>
            <a:r>
              <a:rPr lang="en-US" altLang="en-US" sz="1600" b="0">
                <a:solidFill>
                  <a:srgbClr val="000000"/>
                </a:solidFill>
                <a:latin typeface="Tahoma" panose="020B0604030504040204" pitchFamily="34" charset="0"/>
              </a:rPr>
              <a:t>Q</a:t>
            </a:r>
          </a:p>
          <a:p>
            <a:pPr>
              <a:lnSpc>
                <a:spcPts val="3100"/>
              </a:lnSpc>
              <a:spcBef>
                <a:spcPct val="0"/>
              </a:spcBef>
              <a:buClrTx/>
              <a:buSzTx/>
            </a:pPr>
            <a:r>
              <a:rPr lang="en-US" altLang="en-US" sz="1600" b="0">
                <a:solidFill>
                  <a:srgbClr val="000000"/>
                </a:solidFill>
                <a:latin typeface="Tahoma" panose="020B0604030504040204" pitchFamily="34" charset="0"/>
              </a:rPr>
              <a:t>QN</a:t>
            </a:r>
          </a:p>
        </p:txBody>
      </p:sp>
      <p:sp>
        <p:nvSpPr>
          <p:cNvPr id="20508" name="Rectangle 40">
            <a:extLst>
              <a:ext uri="{FF2B5EF4-FFF2-40B4-BE49-F238E27FC236}">
                <a16:creationId xmlns:a16="http://schemas.microsoft.com/office/drawing/2014/main" id="{2A59DD0B-1815-431D-BFB6-9B362867E3D8}"/>
              </a:ext>
            </a:extLst>
          </p:cNvPr>
          <p:cNvSpPr>
            <a:spLocks noChangeArrowheads="1"/>
          </p:cNvSpPr>
          <p:nvPr/>
        </p:nvSpPr>
        <p:spPr bwMode="auto">
          <a:xfrm>
            <a:off x="7178675" y="3899436"/>
            <a:ext cx="508000" cy="3048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0509" name="Text Box 46">
            <a:extLst>
              <a:ext uri="{FF2B5EF4-FFF2-40B4-BE49-F238E27FC236}">
                <a16:creationId xmlns:a16="http://schemas.microsoft.com/office/drawing/2014/main" id="{4B0CEBCB-836C-4230-9775-B91793F512AD}"/>
              </a:ext>
            </a:extLst>
          </p:cNvPr>
          <p:cNvSpPr txBox="1">
            <a:spLocks noChangeArrowheads="1"/>
          </p:cNvSpPr>
          <p:nvPr/>
        </p:nvSpPr>
        <p:spPr bwMode="auto">
          <a:xfrm>
            <a:off x="4267200" y="1764768"/>
            <a:ext cx="4572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b="0">
                <a:solidFill>
                  <a:schemeClr val="tx2"/>
                </a:solidFill>
              </a:rPr>
              <a:t>QN</a:t>
            </a:r>
          </a:p>
        </p:txBody>
      </p:sp>
      <p:grpSp>
        <p:nvGrpSpPr>
          <p:cNvPr id="522285" name="Group 45">
            <a:extLst>
              <a:ext uri="{FF2B5EF4-FFF2-40B4-BE49-F238E27FC236}">
                <a16:creationId xmlns:a16="http://schemas.microsoft.com/office/drawing/2014/main" id="{E652621B-8B3B-4EAE-BC26-966FAB152932}"/>
              </a:ext>
            </a:extLst>
          </p:cNvPr>
          <p:cNvGrpSpPr>
            <a:grpSpLocks/>
          </p:cNvGrpSpPr>
          <p:nvPr/>
        </p:nvGrpSpPr>
        <p:grpSpPr bwMode="auto">
          <a:xfrm>
            <a:off x="4572001" y="1383768"/>
            <a:ext cx="5622925" cy="2133600"/>
            <a:chOff x="1920" y="1104"/>
            <a:chExt cx="3542" cy="1344"/>
          </a:xfrm>
        </p:grpSpPr>
        <p:sp>
          <p:nvSpPr>
            <p:cNvPr id="20511" name="Oval 42">
              <a:extLst>
                <a:ext uri="{FF2B5EF4-FFF2-40B4-BE49-F238E27FC236}">
                  <a16:creationId xmlns:a16="http://schemas.microsoft.com/office/drawing/2014/main" id="{BE3E0B86-B56E-4654-9CF4-251652280376}"/>
                </a:ext>
              </a:extLst>
            </p:cNvPr>
            <p:cNvSpPr>
              <a:spLocks noChangeArrowheads="1"/>
            </p:cNvSpPr>
            <p:nvPr/>
          </p:nvSpPr>
          <p:spPr bwMode="auto">
            <a:xfrm>
              <a:off x="1920" y="1104"/>
              <a:ext cx="960" cy="1344"/>
            </a:xfrm>
            <a:prstGeom prst="ellipse">
              <a:avLst/>
            </a:prstGeom>
            <a:noFill/>
            <a:ln w="25400" algn="ctr">
              <a:solidFill>
                <a:srgbClr val="3366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0512" name="Line 43">
              <a:extLst>
                <a:ext uri="{FF2B5EF4-FFF2-40B4-BE49-F238E27FC236}">
                  <a16:creationId xmlns:a16="http://schemas.microsoft.com/office/drawing/2014/main" id="{E4206D40-F846-48ED-9A93-E478783EEA4E}"/>
                </a:ext>
              </a:extLst>
            </p:cNvPr>
            <p:cNvSpPr>
              <a:spLocks noChangeShapeType="1"/>
            </p:cNvSpPr>
            <p:nvPr/>
          </p:nvSpPr>
          <p:spPr bwMode="auto">
            <a:xfrm flipV="1">
              <a:off x="2928" y="1632"/>
              <a:ext cx="864" cy="96"/>
            </a:xfrm>
            <a:prstGeom prst="line">
              <a:avLst/>
            </a:prstGeom>
            <a:noFill/>
            <a:ln w="25400">
              <a:solidFill>
                <a:srgbClr val="3366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0513" name="Text Box 44">
              <a:extLst>
                <a:ext uri="{FF2B5EF4-FFF2-40B4-BE49-F238E27FC236}">
                  <a16:creationId xmlns:a16="http://schemas.microsoft.com/office/drawing/2014/main" id="{E9745B37-9D79-42C8-BD07-AE9A43F16DDD}"/>
                </a:ext>
              </a:extLst>
            </p:cNvPr>
            <p:cNvSpPr txBox="1">
              <a:spLocks noChangeArrowheads="1"/>
            </p:cNvSpPr>
            <p:nvPr/>
          </p:nvSpPr>
          <p:spPr bwMode="auto">
            <a:xfrm>
              <a:off x="3840" y="1392"/>
              <a:ext cx="162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a:solidFill>
                    <a:srgbClr val="3366CC"/>
                  </a:solidFill>
                </a:rPr>
                <a:t>Theoretically the circuit </a:t>
              </a:r>
            </a:p>
            <a:p>
              <a:pPr eaLnBrk="1" hangingPunct="1"/>
              <a:r>
                <a:rPr lang="en-US" altLang="en-US">
                  <a:solidFill>
                    <a:srgbClr val="3366CC"/>
                  </a:solidFill>
                </a:rPr>
                <a:t>starts to oscillate</a:t>
              </a:r>
            </a:p>
          </p:txBody>
        </p:sp>
      </p:grpSp>
      <p:sp>
        <p:nvSpPr>
          <p:cNvPr id="3" name="Slide Number Placeholder 2">
            <a:extLst>
              <a:ext uri="{FF2B5EF4-FFF2-40B4-BE49-F238E27FC236}">
                <a16:creationId xmlns:a16="http://schemas.microsoft.com/office/drawing/2014/main" id="{0DE06CC7-C63C-4B43-B32E-2A894EF867D3}"/>
              </a:ext>
            </a:extLst>
          </p:cNvPr>
          <p:cNvSpPr>
            <a:spLocks noGrp="1"/>
          </p:cNvSpPr>
          <p:nvPr>
            <p:ph type="sldNum" sz="quarter" idx="12"/>
          </p:nvPr>
        </p:nvSpPr>
        <p:spPr/>
        <p:txBody>
          <a:bodyPr/>
          <a:lstStyle/>
          <a:p>
            <a:fld id="{E31375A4-56A4-47D6-9801-1991572033F7}" type="slidenum">
              <a:rPr lang="en-US" smtClean="0"/>
              <a:t>21</a:t>
            </a:fld>
            <a:endParaRPr lang="en-US" dirty="0"/>
          </a:p>
        </p:txBody>
      </p:sp>
    </p:spTree>
    <p:extLst>
      <p:ext uri="{BB962C8B-B14F-4D97-AF65-F5344CB8AC3E}">
        <p14:creationId xmlns:p14="http://schemas.microsoft.com/office/powerpoint/2010/main" val="17224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22285"/>
                                        </p:tgtEl>
                                        <p:attrNameLst>
                                          <p:attrName>style.visibility</p:attrName>
                                        </p:attrNameLst>
                                      </p:cBhvr>
                                      <p:to>
                                        <p:strVal val="visible"/>
                                      </p:to>
                                    </p:set>
                                    <p:anim calcmode="lin" valueType="num">
                                      <p:cBhvr additive="base">
                                        <p:cTn id="7" dur="500" fill="hold"/>
                                        <p:tgtEl>
                                          <p:spTgt spid="522285"/>
                                        </p:tgtEl>
                                        <p:attrNameLst>
                                          <p:attrName>ppt_x</p:attrName>
                                        </p:attrNameLst>
                                      </p:cBhvr>
                                      <p:tavLst>
                                        <p:tav tm="0">
                                          <p:val>
                                            <p:strVal val="1+#ppt_w/2"/>
                                          </p:val>
                                        </p:tav>
                                        <p:tav tm="100000">
                                          <p:val>
                                            <p:strVal val="#ppt_x"/>
                                          </p:val>
                                        </p:tav>
                                      </p:tavLst>
                                    </p:anim>
                                    <p:anim calcmode="lin" valueType="num">
                                      <p:cBhvr additive="base">
                                        <p:cTn id="8" dur="500" fill="hold"/>
                                        <p:tgtEl>
                                          <p:spTgt spid="522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7">
            <a:extLst>
              <a:ext uri="{FF2B5EF4-FFF2-40B4-BE49-F238E27FC236}">
                <a16:creationId xmlns:a16="http://schemas.microsoft.com/office/drawing/2014/main" id="{B3E1A49D-34F1-4941-B094-965BB9B60E61}"/>
              </a:ext>
            </a:extLst>
          </p:cNvPr>
          <p:cNvGrpSpPr>
            <a:grpSpLocks/>
          </p:cNvGrpSpPr>
          <p:nvPr/>
        </p:nvGrpSpPr>
        <p:grpSpPr bwMode="auto">
          <a:xfrm>
            <a:off x="4178641" y="2524834"/>
            <a:ext cx="3952875" cy="2495550"/>
            <a:chOff x="324" y="2184"/>
            <a:chExt cx="2524" cy="1592"/>
          </a:xfrm>
        </p:grpSpPr>
        <p:sp>
          <p:nvSpPr>
            <p:cNvPr id="21552" name="Rectangle 8">
              <a:extLst>
                <a:ext uri="{FF2B5EF4-FFF2-40B4-BE49-F238E27FC236}">
                  <a16:creationId xmlns:a16="http://schemas.microsoft.com/office/drawing/2014/main" id="{213BC077-92DA-4581-ABD8-3A765B938813}"/>
                </a:ext>
              </a:extLst>
            </p:cNvPr>
            <p:cNvSpPr>
              <a:spLocks noChangeArrowheads="1"/>
            </p:cNvSpPr>
            <p:nvPr/>
          </p:nvSpPr>
          <p:spPr bwMode="auto">
            <a:xfrm>
              <a:off x="376" y="2184"/>
              <a:ext cx="2000" cy="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9pPr>
            </a:lstStyle>
            <a:p>
              <a:pPr>
                <a:lnSpc>
                  <a:spcPts val="2075"/>
                </a:lnSpc>
                <a:spcBef>
                  <a:spcPts val="588"/>
                </a:spcBef>
                <a:buClrTx/>
                <a:buSzTx/>
              </a:pPr>
              <a:r>
                <a:rPr lang="en-US" altLang="en-US" sz="1600" b="0">
                  <a:solidFill>
                    <a:srgbClr val="000000"/>
                  </a:solidFill>
                  <a:latin typeface="Tahoma" panose="020B0604030504040204" pitchFamily="34" charset="0"/>
                </a:rPr>
                <a:t>S(t) R(t)	Q(t)       Q(t+</a:t>
              </a:r>
              <a:r>
                <a:rPr lang="en-US" altLang="en-US" sz="1600" b="0">
                  <a:solidFill>
                    <a:srgbClr val="000000"/>
                  </a:solidFill>
                  <a:latin typeface="Tahoma" panose="020B0604030504040204" pitchFamily="34" charset="0"/>
                  <a:sym typeface="Symbol" panose="05050102010706020507" pitchFamily="18" charset="2"/>
                </a:rPr>
                <a:t></a:t>
              </a:r>
              <a:r>
                <a:rPr lang="en-US" altLang="en-US" sz="1600" b="0">
                  <a:solidFill>
                    <a:srgbClr val="000000"/>
                  </a:solidFill>
                  <a:latin typeface="Tahoma" panose="020B0604030504040204" pitchFamily="34" charset="0"/>
                </a:rPr>
                <a:t>)</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0	 0	 0	0</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0	 0	 1	1</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0	 1	 0	0</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0	 1	 1	0</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1	 0	 0	1</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1	 0	 1	1</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1	 1	 0	X</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1	 1	 1	X</a:t>
              </a:r>
            </a:p>
          </p:txBody>
        </p:sp>
        <p:sp>
          <p:nvSpPr>
            <p:cNvPr id="21553" name="Line 9">
              <a:extLst>
                <a:ext uri="{FF2B5EF4-FFF2-40B4-BE49-F238E27FC236}">
                  <a16:creationId xmlns:a16="http://schemas.microsoft.com/office/drawing/2014/main" id="{1684A78D-5FF3-433A-B2C5-F142A651A66B}"/>
                </a:ext>
              </a:extLst>
            </p:cNvPr>
            <p:cNvSpPr>
              <a:spLocks noChangeShapeType="1"/>
            </p:cNvSpPr>
            <p:nvPr/>
          </p:nvSpPr>
          <p:spPr bwMode="auto">
            <a:xfrm>
              <a:off x="324" y="2368"/>
              <a:ext cx="177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54" name="Line 10">
              <a:extLst>
                <a:ext uri="{FF2B5EF4-FFF2-40B4-BE49-F238E27FC236}">
                  <a16:creationId xmlns:a16="http://schemas.microsoft.com/office/drawing/2014/main" id="{77D0E868-EEFE-4B1A-8D04-DFFFDE048B02}"/>
                </a:ext>
              </a:extLst>
            </p:cNvPr>
            <p:cNvSpPr>
              <a:spLocks noChangeShapeType="1"/>
            </p:cNvSpPr>
            <p:nvPr/>
          </p:nvSpPr>
          <p:spPr bwMode="auto">
            <a:xfrm>
              <a:off x="1392" y="2212"/>
              <a:ext cx="0" cy="15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55" name="Line 11">
              <a:extLst>
                <a:ext uri="{FF2B5EF4-FFF2-40B4-BE49-F238E27FC236}">
                  <a16:creationId xmlns:a16="http://schemas.microsoft.com/office/drawing/2014/main" id="{D2687A7D-DD89-4408-8F72-279FF1B43046}"/>
                </a:ext>
              </a:extLst>
            </p:cNvPr>
            <p:cNvSpPr>
              <a:spLocks noChangeShapeType="1"/>
            </p:cNvSpPr>
            <p:nvPr/>
          </p:nvSpPr>
          <p:spPr bwMode="auto">
            <a:xfrm>
              <a:off x="372" y="2704"/>
              <a:ext cx="13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56" name="Line 12">
              <a:extLst>
                <a:ext uri="{FF2B5EF4-FFF2-40B4-BE49-F238E27FC236}">
                  <a16:creationId xmlns:a16="http://schemas.microsoft.com/office/drawing/2014/main" id="{B9D084BD-0101-4923-90B2-98B454CEEF95}"/>
                </a:ext>
              </a:extLst>
            </p:cNvPr>
            <p:cNvSpPr>
              <a:spLocks noChangeShapeType="1"/>
            </p:cNvSpPr>
            <p:nvPr/>
          </p:nvSpPr>
          <p:spPr bwMode="auto">
            <a:xfrm>
              <a:off x="356" y="3040"/>
              <a:ext cx="13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57" name="Line 13">
              <a:extLst>
                <a:ext uri="{FF2B5EF4-FFF2-40B4-BE49-F238E27FC236}">
                  <a16:creationId xmlns:a16="http://schemas.microsoft.com/office/drawing/2014/main" id="{CE028727-F3C8-44CC-BA8C-63EF3E40B7CA}"/>
                </a:ext>
              </a:extLst>
            </p:cNvPr>
            <p:cNvSpPr>
              <a:spLocks noChangeShapeType="1"/>
            </p:cNvSpPr>
            <p:nvPr/>
          </p:nvSpPr>
          <p:spPr bwMode="auto">
            <a:xfrm>
              <a:off x="372" y="3376"/>
              <a:ext cx="13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58" name="Rectangle 14">
              <a:extLst>
                <a:ext uri="{FF2B5EF4-FFF2-40B4-BE49-F238E27FC236}">
                  <a16:creationId xmlns:a16="http://schemas.microsoft.com/office/drawing/2014/main" id="{C1A97C58-0774-4C45-BCDB-78AA9D616182}"/>
                </a:ext>
              </a:extLst>
            </p:cNvPr>
            <p:cNvSpPr>
              <a:spLocks noChangeArrowheads="1"/>
            </p:cNvSpPr>
            <p:nvPr/>
          </p:nvSpPr>
          <p:spPr bwMode="auto">
            <a:xfrm>
              <a:off x="1792" y="2432"/>
              <a:ext cx="56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hold</a:t>
              </a:r>
            </a:p>
          </p:txBody>
        </p:sp>
        <p:sp>
          <p:nvSpPr>
            <p:cNvPr id="21559" name="Rectangle 15">
              <a:extLst>
                <a:ext uri="{FF2B5EF4-FFF2-40B4-BE49-F238E27FC236}">
                  <a16:creationId xmlns:a16="http://schemas.microsoft.com/office/drawing/2014/main" id="{C7A0FEF2-E9BC-4868-B3A5-58CFBA878017}"/>
                </a:ext>
              </a:extLst>
            </p:cNvPr>
            <p:cNvSpPr>
              <a:spLocks noChangeArrowheads="1"/>
            </p:cNvSpPr>
            <p:nvPr/>
          </p:nvSpPr>
          <p:spPr bwMode="auto">
            <a:xfrm>
              <a:off x="1776" y="2752"/>
              <a:ext cx="61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reset</a:t>
              </a:r>
            </a:p>
          </p:txBody>
        </p:sp>
        <p:sp>
          <p:nvSpPr>
            <p:cNvPr id="21560" name="Rectangle 16">
              <a:extLst>
                <a:ext uri="{FF2B5EF4-FFF2-40B4-BE49-F238E27FC236}">
                  <a16:creationId xmlns:a16="http://schemas.microsoft.com/office/drawing/2014/main" id="{F36496A3-357F-4967-9EE4-5CBD339A603E}"/>
                </a:ext>
              </a:extLst>
            </p:cNvPr>
            <p:cNvSpPr>
              <a:spLocks noChangeArrowheads="1"/>
            </p:cNvSpPr>
            <p:nvPr/>
          </p:nvSpPr>
          <p:spPr bwMode="auto">
            <a:xfrm>
              <a:off x="1776" y="3088"/>
              <a:ext cx="48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set</a:t>
              </a:r>
            </a:p>
          </p:txBody>
        </p:sp>
        <p:sp>
          <p:nvSpPr>
            <p:cNvPr id="21561" name="Rectangle 17">
              <a:extLst>
                <a:ext uri="{FF2B5EF4-FFF2-40B4-BE49-F238E27FC236}">
                  <a16:creationId xmlns:a16="http://schemas.microsoft.com/office/drawing/2014/main" id="{92C6B013-1882-4710-813F-12C4D67C626A}"/>
                </a:ext>
              </a:extLst>
            </p:cNvPr>
            <p:cNvSpPr>
              <a:spLocks noChangeArrowheads="1"/>
            </p:cNvSpPr>
            <p:nvPr/>
          </p:nvSpPr>
          <p:spPr bwMode="auto">
            <a:xfrm>
              <a:off x="1792" y="3408"/>
              <a:ext cx="10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not allowed</a:t>
              </a:r>
            </a:p>
          </p:txBody>
        </p:sp>
      </p:grpSp>
      <p:sp>
        <p:nvSpPr>
          <p:cNvPr id="21508" name="Rectangle 18">
            <a:extLst>
              <a:ext uri="{FF2B5EF4-FFF2-40B4-BE49-F238E27FC236}">
                <a16:creationId xmlns:a16="http://schemas.microsoft.com/office/drawing/2014/main" id="{39AADF62-7AB2-4F8A-847D-E88E86BD3433}"/>
              </a:ext>
            </a:extLst>
          </p:cNvPr>
          <p:cNvSpPr>
            <a:spLocks noChangeArrowheads="1"/>
          </p:cNvSpPr>
          <p:nvPr/>
        </p:nvSpPr>
        <p:spPr bwMode="auto">
          <a:xfrm>
            <a:off x="8988765" y="4021847"/>
            <a:ext cx="313055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a:solidFill>
                  <a:srgbClr val="000000"/>
                </a:solidFill>
                <a:latin typeface="Tahoma" panose="020B0604030504040204" pitchFamily="34" charset="0"/>
              </a:rPr>
              <a:t>next state equation:</a:t>
            </a:r>
          </a:p>
          <a:p>
            <a:pPr>
              <a:lnSpc>
                <a:spcPts val="2075"/>
              </a:lnSpc>
              <a:spcBef>
                <a:spcPct val="0"/>
              </a:spcBef>
              <a:buClrTx/>
              <a:buSzTx/>
            </a:pPr>
            <a:r>
              <a:rPr lang="en-US" altLang="en-US" sz="1600" b="0">
                <a:solidFill>
                  <a:srgbClr val="000000"/>
                </a:solidFill>
                <a:latin typeface="Tahoma" panose="020B0604030504040204" pitchFamily="34" charset="0"/>
              </a:rPr>
              <a:t>Q(t+</a:t>
            </a:r>
            <a:r>
              <a:rPr lang="en-US" altLang="en-US" sz="1600" b="0">
                <a:solidFill>
                  <a:srgbClr val="000000"/>
                </a:solidFill>
                <a:latin typeface="Tahoma" panose="020B0604030504040204" pitchFamily="34" charset="0"/>
                <a:sym typeface="Symbol" panose="05050102010706020507" pitchFamily="18" charset="2"/>
              </a:rPr>
              <a:t></a:t>
            </a:r>
            <a:r>
              <a:rPr lang="en-US" altLang="en-US" sz="1600" b="0">
                <a:solidFill>
                  <a:srgbClr val="000000"/>
                </a:solidFill>
                <a:latin typeface="Tahoma" panose="020B0604030504040204" pitchFamily="34" charset="0"/>
              </a:rPr>
              <a:t>) = S(t) + R’(t) Q(t)</a:t>
            </a:r>
          </a:p>
          <a:p>
            <a:pPr>
              <a:lnSpc>
                <a:spcPts val="2075"/>
              </a:lnSpc>
              <a:spcBef>
                <a:spcPct val="0"/>
              </a:spcBef>
              <a:buClrTx/>
              <a:buSzTx/>
            </a:pPr>
            <a:endParaRPr lang="en-US" altLang="en-US" sz="1600" b="0">
              <a:solidFill>
                <a:srgbClr val="000000"/>
              </a:solidFill>
              <a:latin typeface="Tahoma" panose="020B0604030504040204" pitchFamily="34" charset="0"/>
            </a:endParaRPr>
          </a:p>
        </p:txBody>
      </p:sp>
      <p:sp>
        <p:nvSpPr>
          <p:cNvPr id="21509" name="Rectangle 19">
            <a:extLst>
              <a:ext uri="{FF2B5EF4-FFF2-40B4-BE49-F238E27FC236}">
                <a16:creationId xmlns:a16="http://schemas.microsoft.com/office/drawing/2014/main" id="{1CF71D20-A6BB-430C-86FB-4FFDF4C1778F}"/>
              </a:ext>
            </a:extLst>
          </p:cNvPr>
          <p:cNvSpPr>
            <a:spLocks noGrp="1" noChangeArrowheads="1"/>
          </p:cNvSpPr>
          <p:nvPr>
            <p:ph type="title"/>
          </p:nvPr>
        </p:nvSpPr>
        <p:spPr/>
        <p:txBody>
          <a:bodyPr>
            <a:normAutofit/>
          </a:bodyPr>
          <a:lstStyle/>
          <a:p>
            <a:pPr eaLnBrk="1" hangingPunct="1"/>
            <a:r>
              <a:rPr lang="en-US" altLang="en-US" dirty="0"/>
              <a:t>R-S latch analysis</a:t>
            </a:r>
          </a:p>
        </p:txBody>
      </p:sp>
      <p:grpSp>
        <p:nvGrpSpPr>
          <p:cNvPr id="21511" name="Group 21">
            <a:extLst>
              <a:ext uri="{FF2B5EF4-FFF2-40B4-BE49-F238E27FC236}">
                <a16:creationId xmlns:a16="http://schemas.microsoft.com/office/drawing/2014/main" id="{76082560-91B2-41BA-BCBB-2DAE16376BD2}"/>
              </a:ext>
            </a:extLst>
          </p:cNvPr>
          <p:cNvGrpSpPr>
            <a:grpSpLocks/>
          </p:cNvGrpSpPr>
          <p:nvPr/>
        </p:nvGrpSpPr>
        <p:grpSpPr bwMode="auto">
          <a:xfrm>
            <a:off x="583784" y="2572658"/>
            <a:ext cx="3175139" cy="2139139"/>
            <a:chOff x="5024" y="1392"/>
            <a:chExt cx="1600" cy="1035"/>
          </a:xfrm>
        </p:grpSpPr>
        <p:pic>
          <p:nvPicPr>
            <p:cNvPr id="21547" name="Picture 22">
              <a:extLst>
                <a:ext uri="{FF2B5EF4-FFF2-40B4-BE49-F238E27FC236}">
                  <a16:creationId xmlns:a16="http://schemas.microsoft.com/office/drawing/2014/main" id="{A3CB54DD-B337-4032-AB8D-AB6F58E9F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 y="1392"/>
              <a:ext cx="1336" cy="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48" name="Rectangle 23">
              <a:extLst>
                <a:ext uri="{FF2B5EF4-FFF2-40B4-BE49-F238E27FC236}">
                  <a16:creationId xmlns:a16="http://schemas.microsoft.com/office/drawing/2014/main" id="{B9FC25E7-93E8-4BE1-86BE-03E76BA233A3}"/>
                </a:ext>
              </a:extLst>
            </p:cNvPr>
            <p:cNvSpPr>
              <a:spLocks noChangeArrowheads="1"/>
            </p:cNvSpPr>
            <p:nvPr/>
          </p:nvSpPr>
          <p:spPr bwMode="auto">
            <a:xfrm>
              <a:off x="5024" y="15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R</a:t>
              </a:r>
            </a:p>
          </p:txBody>
        </p:sp>
        <p:sp>
          <p:nvSpPr>
            <p:cNvPr id="21549" name="Rectangle 24">
              <a:extLst>
                <a:ext uri="{FF2B5EF4-FFF2-40B4-BE49-F238E27FC236}">
                  <a16:creationId xmlns:a16="http://schemas.microsoft.com/office/drawing/2014/main" id="{C3B2E881-009B-48A5-81AC-B017D40DE213}"/>
                </a:ext>
              </a:extLst>
            </p:cNvPr>
            <p:cNvSpPr>
              <a:spLocks noChangeArrowheads="1"/>
            </p:cNvSpPr>
            <p:nvPr/>
          </p:nvSpPr>
          <p:spPr bwMode="auto">
            <a:xfrm>
              <a:off x="5024" y="21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S</a:t>
              </a:r>
            </a:p>
          </p:txBody>
        </p:sp>
        <p:sp>
          <p:nvSpPr>
            <p:cNvPr id="21550" name="Rectangle 25">
              <a:extLst>
                <a:ext uri="{FF2B5EF4-FFF2-40B4-BE49-F238E27FC236}">
                  <a16:creationId xmlns:a16="http://schemas.microsoft.com/office/drawing/2014/main" id="{B625B3CF-742D-47B4-8678-DE87972C5D5A}"/>
                </a:ext>
              </a:extLst>
            </p:cNvPr>
            <p:cNvSpPr>
              <a:spLocks noChangeArrowheads="1"/>
            </p:cNvSpPr>
            <p:nvPr/>
          </p:nvSpPr>
          <p:spPr bwMode="auto">
            <a:xfrm>
              <a:off x="6344" y="1592"/>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Q</a:t>
              </a:r>
            </a:p>
          </p:txBody>
        </p:sp>
        <p:sp>
          <p:nvSpPr>
            <p:cNvPr id="21551" name="Rectangle 26">
              <a:extLst>
                <a:ext uri="{FF2B5EF4-FFF2-40B4-BE49-F238E27FC236}">
                  <a16:creationId xmlns:a16="http://schemas.microsoft.com/office/drawing/2014/main" id="{B005C5A5-910E-4883-93AC-92D140FAA2C1}"/>
                </a:ext>
              </a:extLst>
            </p:cNvPr>
            <p:cNvSpPr>
              <a:spLocks noChangeArrowheads="1"/>
            </p:cNvSpPr>
            <p:nvPr/>
          </p:nvSpPr>
          <p:spPr bwMode="auto">
            <a:xfrm>
              <a:off x="6360" y="2088"/>
              <a:ext cx="26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QN</a:t>
              </a:r>
            </a:p>
          </p:txBody>
        </p:sp>
      </p:grpSp>
      <p:grpSp>
        <p:nvGrpSpPr>
          <p:cNvPr id="21513" name="Group 45">
            <a:extLst>
              <a:ext uri="{FF2B5EF4-FFF2-40B4-BE49-F238E27FC236}">
                <a16:creationId xmlns:a16="http://schemas.microsoft.com/office/drawing/2014/main" id="{00E29596-CDF8-4891-A3F3-56C9CB2AEE62}"/>
              </a:ext>
            </a:extLst>
          </p:cNvPr>
          <p:cNvGrpSpPr>
            <a:grpSpLocks/>
          </p:cNvGrpSpPr>
          <p:nvPr/>
        </p:nvGrpSpPr>
        <p:grpSpPr bwMode="auto">
          <a:xfrm>
            <a:off x="8531565" y="2345446"/>
            <a:ext cx="2351088" cy="1620838"/>
            <a:chOff x="3162" y="2437"/>
            <a:chExt cx="1481" cy="1021"/>
          </a:xfrm>
        </p:grpSpPr>
        <p:sp>
          <p:nvSpPr>
            <p:cNvPr id="21525" name="Rectangle 31">
              <a:extLst>
                <a:ext uri="{FF2B5EF4-FFF2-40B4-BE49-F238E27FC236}">
                  <a16:creationId xmlns:a16="http://schemas.microsoft.com/office/drawing/2014/main" id="{60E95D11-86C1-4F8F-B869-41FDF50AD55B}"/>
                </a:ext>
              </a:extLst>
            </p:cNvPr>
            <p:cNvSpPr>
              <a:spLocks noChangeArrowheads="1"/>
            </p:cNvSpPr>
            <p:nvPr/>
          </p:nvSpPr>
          <p:spPr bwMode="auto">
            <a:xfrm>
              <a:off x="3552" y="2688"/>
              <a:ext cx="513"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775"/>
                </a:lnSpc>
                <a:spcBef>
                  <a:spcPct val="0"/>
                </a:spcBef>
                <a:buClrTx/>
                <a:buSzTx/>
              </a:pPr>
              <a:r>
                <a:rPr lang="en-US" altLang="en-US" sz="1400" b="0">
                  <a:solidFill>
                    <a:srgbClr val="000000"/>
                  </a:solidFill>
                  <a:latin typeface="Tahoma" panose="020B0604030504040204" pitchFamily="34" charset="0"/>
                </a:rPr>
                <a:t>0	0</a:t>
              </a:r>
            </a:p>
            <a:p>
              <a:pPr>
                <a:lnSpc>
                  <a:spcPts val="1775"/>
                </a:lnSpc>
                <a:spcBef>
                  <a:spcPts val="1775"/>
                </a:spcBef>
                <a:buClrTx/>
                <a:buSzTx/>
              </a:pPr>
              <a:r>
                <a:rPr lang="en-US" altLang="en-US" sz="1400" b="0">
                  <a:solidFill>
                    <a:srgbClr val="000000"/>
                  </a:solidFill>
                  <a:latin typeface="Tahoma" panose="020B0604030504040204" pitchFamily="34" charset="0"/>
                </a:rPr>
                <a:t>1	0</a:t>
              </a:r>
            </a:p>
          </p:txBody>
        </p:sp>
        <p:sp>
          <p:nvSpPr>
            <p:cNvPr id="21526" name="Rectangle 32">
              <a:extLst>
                <a:ext uri="{FF2B5EF4-FFF2-40B4-BE49-F238E27FC236}">
                  <a16:creationId xmlns:a16="http://schemas.microsoft.com/office/drawing/2014/main" id="{5B72E6EF-F9FD-4C3C-9777-ACEA64AE1DD8}"/>
                </a:ext>
              </a:extLst>
            </p:cNvPr>
            <p:cNvSpPr>
              <a:spLocks noChangeArrowheads="1"/>
            </p:cNvSpPr>
            <p:nvPr/>
          </p:nvSpPr>
          <p:spPr bwMode="auto">
            <a:xfrm>
              <a:off x="4130" y="2688"/>
              <a:ext cx="513"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775"/>
                </a:lnSpc>
                <a:spcBef>
                  <a:spcPct val="0"/>
                </a:spcBef>
                <a:buClrTx/>
                <a:buSzTx/>
              </a:pPr>
              <a:r>
                <a:rPr lang="en-US" altLang="en-US" sz="1400" b="0">
                  <a:solidFill>
                    <a:srgbClr val="000000"/>
                  </a:solidFill>
                  <a:latin typeface="Tahoma" panose="020B0604030504040204" pitchFamily="34" charset="0"/>
                </a:rPr>
                <a:t>X	1</a:t>
              </a:r>
            </a:p>
            <a:p>
              <a:pPr>
                <a:lnSpc>
                  <a:spcPts val="1775"/>
                </a:lnSpc>
                <a:spcBef>
                  <a:spcPts val="1775"/>
                </a:spcBef>
                <a:buClrTx/>
                <a:buSzTx/>
              </a:pPr>
              <a:r>
                <a:rPr lang="en-US" altLang="en-US" sz="1400" b="0">
                  <a:solidFill>
                    <a:srgbClr val="000000"/>
                  </a:solidFill>
                  <a:latin typeface="Tahoma" panose="020B0604030504040204" pitchFamily="34" charset="0"/>
                </a:rPr>
                <a:t>X	1</a:t>
              </a:r>
            </a:p>
          </p:txBody>
        </p:sp>
        <p:sp>
          <p:nvSpPr>
            <p:cNvPr id="21527" name="Rectangle 33">
              <a:extLst>
                <a:ext uri="{FF2B5EF4-FFF2-40B4-BE49-F238E27FC236}">
                  <a16:creationId xmlns:a16="http://schemas.microsoft.com/office/drawing/2014/main" id="{BF1291F0-0ED5-4E34-B137-2EB4E9757D1D}"/>
                </a:ext>
              </a:extLst>
            </p:cNvPr>
            <p:cNvSpPr>
              <a:spLocks noChangeArrowheads="1"/>
            </p:cNvSpPr>
            <p:nvPr/>
          </p:nvSpPr>
          <p:spPr bwMode="auto">
            <a:xfrm>
              <a:off x="4022" y="2641"/>
              <a:ext cx="568" cy="56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1528" name="Line 34">
              <a:extLst>
                <a:ext uri="{FF2B5EF4-FFF2-40B4-BE49-F238E27FC236}">
                  <a16:creationId xmlns:a16="http://schemas.microsoft.com/office/drawing/2014/main" id="{8C60F444-740A-459E-B0AD-4DC3887B19FD}"/>
                </a:ext>
              </a:extLst>
            </p:cNvPr>
            <p:cNvSpPr>
              <a:spLocks noChangeShapeType="1"/>
            </p:cNvSpPr>
            <p:nvPr/>
          </p:nvSpPr>
          <p:spPr bwMode="auto">
            <a:xfrm>
              <a:off x="4300" y="2643"/>
              <a:ext cx="0" cy="5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29" name="Line 35">
              <a:extLst>
                <a:ext uri="{FF2B5EF4-FFF2-40B4-BE49-F238E27FC236}">
                  <a16:creationId xmlns:a16="http://schemas.microsoft.com/office/drawing/2014/main" id="{7D1F1620-1E01-47A3-A932-D3B509823B55}"/>
                </a:ext>
              </a:extLst>
            </p:cNvPr>
            <p:cNvSpPr>
              <a:spLocks noChangeShapeType="1"/>
            </p:cNvSpPr>
            <p:nvPr/>
          </p:nvSpPr>
          <p:spPr bwMode="auto">
            <a:xfrm flipH="1">
              <a:off x="4016" y="2921"/>
              <a:ext cx="5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30" name="Line 36">
              <a:extLst>
                <a:ext uri="{FF2B5EF4-FFF2-40B4-BE49-F238E27FC236}">
                  <a16:creationId xmlns:a16="http://schemas.microsoft.com/office/drawing/2014/main" id="{C462278A-0D57-46A2-A732-099A7CC2EBE3}"/>
                </a:ext>
              </a:extLst>
            </p:cNvPr>
            <p:cNvSpPr>
              <a:spLocks noChangeShapeType="1"/>
            </p:cNvSpPr>
            <p:nvPr/>
          </p:nvSpPr>
          <p:spPr bwMode="auto">
            <a:xfrm>
              <a:off x="4022" y="2641"/>
              <a:ext cx="5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31" name="Line 37">
              <a:extLst>
                <a:ext uri="{FF2B5EF4-FFF2-40B4-BE49-F238E27FC236}">
                  <a16:creationId xmlns:a16="http://schemas.microsoft.com/office/drawing/2014/main" id="{C335F252-E00B-4816-9504-2FD9E0A46751}"/>
                </a:ext>
              </a:extLst>
            </p:cNvPr>
            <p:cNvSpPr>
              <a:spLocks noChangeShapeType="1"/>
            </p:cNvSpPr>
            <p:nvPr/>
          </p:nvSpPr>
          <p:spPr bwMode="auto">
            <a:xfrm>
              <a:off x="3732" y="3210"/>
              <a:ext cx="5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32" name="Line 38">
              <a:extLst>
                <a:ext uri="{FF2B5EF4-FFF2-40B4-BE49-F238E27FC236}">
                  <a16:creationId xmlns:a16="http://schemas.microsoft.com/office/drawing/2014/main" id="{80F07A96-FACE-492C-B934-A1C7D58FF4C6}"/>
                </a:ext>
              </a:extLst>
            </p:cNvPr>
            <p:cNvSpPr>
              <a:spLocks noChangeShapeType="1"/>
            </p:cNvSpPr>
            <p:nvPr/>
          </p:nvSpPr>
          <p:spPr bwMode="auto">
            <a:xfrm flipH="1">
              <a:off x="3454" y="2925"/>
              <a:ext cx="0" cy="2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33" name="Rectangle 39">
              <a:extLst>
                <a:ext uri="{FF2B5EF4-FFF2-40B4-BE49-F238E27FC236}">
                  <a16:creationId xmlns:a16="http://schemas.microsoft.com/office/drawing/2014/main" id="{D6813535-002F-4578-9BF4-30A8A4004C50}"/>
                </a:ext>
              </a:extLst>
            </p:cNvPr>
            <p:cNvSpPr>
              <a:spLocks noChangeArrowheads="1"/>
            </p:cNvSpPr>
            <p:nvPr/>
          </p:nvSpPr>
          <p:spPr bwMode="auto">
            <a:xfrm>
              <a:off x="3162" y="2985"/>
              <a:ext cx="36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575"/>
                </a:lnSpc>
                <a:spcBef>
                  <a:spcPct val="0"/>
                </a:spcBef>
                <a:buClrTx/>
                <a:buSzTx/>
              </a:pPr>
              <a:r>
                <a:rPr lang="en-US" altLang="en-US" sz="1600" b="0">
                  <a:solidFill>
                    <a:srgbClr val="000000"/>
                  </a:solidFill>
                  <a:latin typeface="Tahoma" panose="020B0604030504040204" pitchFamily="34" charset="0"/>
                </a:rPr>
                <a:t>Q(t)</a:t>
              </a:r>
            </a:p>
          </p:txBody>
        </p:sp>
        <p:sp>
          <p:nvSpPr>
            <p:cNvPr id="21534" name="Rectangle 40">
              <a:extLst>
                <a:ext uri="{FF2B5EF4-FFF2-40B4-BE49-F238E27FC236}">
                  <a16:creationId xmlns:a16="http://schemas.microsoft.com/office/drawing/2014/main" id="{622F1D34-1773-4C65-97B7-FB6162826493}"/>
                </a:ext>
              </a:extLst>
            </p:cNvPr>
            <p:cNvSpPr>
              <a:spLocks noChangeArrowheads="1"/>
            </p:cNvSpPr>
            <p:nvPr/>
          </p:nvSpPr>
          <p:spPr bwMode="auto">
            <a:xfrm>
              <a:off x="3978" y="3253"/>
              <a:ext cx="36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575"/>
                </a:lnSpc>
                <a:spcBef>
                  <a:spcPct val="0"/>
                </a:spcBef>
                <a:buClrTx/>
                <a:buSzTx/>
              </a:pPr>
              <a:r>
                <a:rPr lang="en-US" altLang="en-US" sz="1600" b="0">
                  <a:solidFill>
                    <a:srgbClr val="000000"/>
                  </a:solidFill>
                  <a:latin typeface="Tahoma" panose="020B0604030504040204" pitchFamily="34" charset="0"/>
                </a:rPr>
                <a:t>R(t)</a:t>
              </a:r>
            </a:p>
          </p:txBody>
        </p:sp>
        <p:sp>
          <p:nvSpPr>
            <p:cNvPr id="21535" name="Rectangle 41">
              <a:extLst>
                <a:ext uri="{FF2B5EF4-FFF2-40B4-BE49-F238E27FC236}">
                  <a16:creationId xmlns:a16="http://schemas.microsoft.com/office/drawing/2014/main" id="{2B55D58C-4CBA-4E9B-A453-5A4855F97819}"/>
                </a:ext>
              </a:extLst>
            </p:cNvPr>
            <p:cNvSpPr>
              <a:spLocks noChangeArrowheads="1"/>
            </p:cNvSpPr>
            <p:nvPr/>
          </p:nvSpPr>
          <p:spPr bwMode="auto">
            <a:xfrm>
              <a:off x="4218" y="2437"/>
              <a:ext cx="36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575"/>
                </a:lnSpc>
                <a:spcBef>
                  <a:spcPct val="0"/>
                </a:spcBef>
                <a:buClrTx/>
                <a:buSzTx/>
              </a:pPr>
              <a:r>
                <a:rPr lang="en-US" altLang="en-US" sz="1600" b="0">
                  <a:solidFill>
                    <a:srgbClr val="000000"/>
                  </a:solidFill>
                  <a:latin typeface="Tahoma" panose="020B0604030504040204" pitchFamily="34" charset="0"/>
                </a:rPr>
                <a:t>S(t)</a:t>
              </a:r>
            </a:p>
          </p:txBody>
        </p:sp>
        <p:sp>
          <p:nvSpPr>
            <p:cNvPr id="21536" name="Rectangle 42">
              <a:extLst>
                <a:ext uri="{FF2B5EF4-FFF2-40B4-BE49-F238E27FC236}">
                  <a16:creationId xmlns:a16="http://schemas.microsoft.com/office/drawing/2014/main" id="{9A2740CE-F255-440B-A04D-A3811DC3338A}"/>
                </a:ext>
              </a:extLst>
            </p:cNvPr>
            <p:cNvSpPr>
              <a:spLocks noChangeArrowheads="1"/>
            </p:cNvSpPr>
            <p:nvPr/>
          </p:nvSpPr>
          <p:spPr bwMode="auto">
            <a:xfrm>
              <a:off x="3454" y="2641"/>
              <a:ext cx="568" cy="56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1537" name="Line 43">
              <a:extLst>
                <a:ext uri="{FF2B5EF4-FFF2-40B4-BE49-F238E27FC236}">
                  <a16:creationId xmlns:a16="http://schemas.microsoft.com/office/drawing/2014/main" id="{62904649-7F61-4178-A561-60FECC1B54D0}"/>
                </a:ext>
              </a:extLst>
            </p:cNvPr>
            <p:cNvSpPr>
              <a:spLocks noChangeShapeType="1"/>
            </p:cNvSpPr>
            <p:nvPr/>
          </p:nvSpPr>
          <p:spPr bwMode="auto">
            <a:xfrm>
              <a:off x="3732" y="2643"/>
              <a:ext cx="0" cy="5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38" name="Line 44">
              <a:extLst>
                <a:ext uri="{FF2B5EF4-FFF2-40B4-BE49-F238E27FC236}">
                  <a16:creationId xmlns:a16="http://schemas.microsoft.com/office/drawing/2014/main" id="{0AA367F6-E2F9-4BCE-A6A5-712487F56D9A}"/>
                </a:ext>
              </a:extLst>
            </p:cNvPr>
            <p:cNvSpPr>
              <a:spLocks noChangeShapeType="1"/>
            </p:cNvSpPr>
            <p:nvPr/>
          </p:nvSpPr>
          <p:spPr bwMode="auto">
            <a:xfrm flipH="1">
              <a:off x="3448" y="2921"/>
              <a:ext cx="5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grpSp>
      <p:sp>
        <p:nvSpPr>
          <p:cNvPr id="21514" name="AutoShape 47">
            <a:extLst>
              <a:ext uri="{FF2B5EF4-FFF2-40B4-BE49-F238E27FC236}">
                <a16:creationId xmlns:a16="http://schemas.microsoft.com/office/drawing/2014/main" id="{430F24D6-8AD5-4569-B479-508E3EBB24C3}"/>
              </a:ext>
            </a:extLst>
          </p:cNvPr>
          <p:cNvSpPr>
            <a:spLocks noChangeArrowheads="1"/>
          </p:cNvSpPr>
          <p:nvPr/>
        </p:nvSpPr>
        <p:spPr bwMode="auto">
          <a:xfrm>
            <a:off x="10055565" y="4631446"/>
            <a:ext cx="228600" cy="304800"/>
          </a:xfrm>
          <a:prstGeom prst="upDownArrow">
            <a:avLst>
              <a:gd name="adj1" fmla="val 50000"/>
              <a:gd name="adj2" fmla="val 26667"/>
            </a:avLst>
          </a:prstGeom>
          <a:noFill/>
          <a:ln w="1905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1515" name="Text Box 50">
            <a:extLst>
              <a:ext uri="{FF2B5EF4-FFF2-40B4-BE49-F238E27FC236}">
                <a16:creationId xmlns:a16="http://schemas.microsoft.com/office/drawing/2014/main" id="{090CA07E-6419-4CF9-AF4F-1691992CEEB4}"/>
              </a:ext>
            </a:extLst>
          </p:cNvPr>
          <p:cNvSpPr txBox="1">
            <a:spLocks noChangeArrowheads="1"/>
          </p:cNvSpPr>
          <p:nvPr/>
        </p:nvSpPr>
        <p:spPr bwMode="auto">
          <a:xfrm>
            <a:off x="8912565" y="4936247"/>
            <a:ext cx="2438400"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Q</a:t>
            </a:r>
            <a:r>
              <a:rPr lang="en-US" altLang="en-US" sz="1600" b="0" baseline="30000">
                <a:solidFill>
                  <a:srgbClr val="000000"/>
                </a:solidFill>
                <a:latin typeface="Tahoma" panose="020B0604030504040204" pitchFamily="34" charset="0"/>
              </a:rPr>
              <a:t>+</a:t>
            </a:r>
            <a:r>
              <a:rPr lang="en-US" altLang="en-US" sz="1600" b="0">
                <a:solidFill>
                  <a:srgbClr val="000000"/>
                </a:solidFill>
                <a:latin typeface="Tahoma" panose="020B0604030504040204" pitchFamily="34" charset="0"/>
              </a:rPr>
              <a:t> = Q</a:t>
            </a:r>
            <a:r>
              <a:rPr lang="en-US" altLang="en-US" sz="1600" b="0" baseline="30000">
                <a:solidFill>
                  <a:srgbClr val="000000"/>
                </a:solidFill>
                <a:latin typeface="Tahoma" panose="020B0604030504040204" pitchFamily="34" charset="0"/>
              </a:rPr>
              <a:t>*</a:t>
            </a:r>
            <a:r>
              <a:rPr lang="en-US" altLang="en-US" sz="1600" b="0">
                <a:solidFill>
                  <a:srgbClr val="000000"/>
                </a:solidFill>
                <a:latin typeface="Tahoma" panose="020B0604030504040204" pitchFamily="34" charset="0"/>
              </a:rPr>
              <a:t> = S + R’ Q</a:t>
            </a:r>
            <a:endParaRPr lang="en-US" altLang="en-US" sz="1600" b="0">
              <a:latin typeface="Tahoma" panose="020B0604030504040204" pitchFamily="34" charset="0"/>
            </a:endParaRPr>
          </a:p>
        </p:txBody>
      </p:sp>
      <p:sp>
        <p:nvSpPr>
          <p:cNvPr id="21516" name="Freeform 51">
            <a:extLst>
              <a:ext uri="{FF2B5EF4-FFF2-40B4-BE49-F238E27FC236}">
                <a16:creationId xmlns:a16="http://schemas.microsoft.com/office/drawing/2014/main" id="{B6E2A7C0-4D4E-44B8-B068-B2B8B19C1714}"/>
              </a:ext>
            </a:extLst>
          </p:cNvPr>
          <p:cNvSpPr>
            <a:spLocks/>
          </p:cNvSpPr>
          <p:nvPr/>
        </p:nvSpPr>
        <p:spPr bwMode="auto">
          <a:xfrm>
            <a:off x="7693365" y="4250446"/>
            <a:ext cx="1219200" cy="990600"/>
          </a:xfrm>
          <a:custGeom>
            <a:avLst/>
            <a:gdLst>
              <a:gd name="T0" fmla="*/ 1219200 w 864"/>
              <a:gd name="T1" fmla="*/ 0 h 672"/>
              <a:gd name="T2" fmla="*/ 609600 w 864"/>
              <a:gd name="T3" fmla="*/ 353786 h 672"/>
              <a:gd name="T4" fmla="*/ 541867 w 864"/>
              <a:gd name="T5" fmla="*/ 778329 h 672"/>
              <a:gd name="T6" fmla="*/ 0 w 864"/>
              <a:gd name="T7" fmla="*/ 99060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672">
                <a:moveTo>
                  <a:pt x="864" y="0"/>
                </a:moveTo>
                <a:cubicBezTo>
                  <a:pt x="688" y="76"/>
                  <a:pt x="512" y="152"/>
                  <a:pt x="432" y="240"/>
                </a:cubicBezTo>
                <a:cubicBezTo>
                  <a:pt x="352" y="328"/>
                  <a:pt x="456" y="456"/>
                  <a:pt x="384" y="528"/>
                </a:cubicBezTo>
                <a:cubicBezTo>
                  <a:pt x="312" y="600"/>
                  <a:pt x="156" y="636"/>
                  <a:pt x="0" y="672"/>
                </a:cubicBezTo>
              </a:path>
            </a:pathLst>
          </a:custGeom>
          <a:noFill/>
          <a:ln w="25400" cap="flat" cmpd="sng">
            <a:solidFill>
              <a:schemeClr val="tx2"/>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17" name="Rectangle 52">
            <a:extLst>
              <a:ext uri="{FF2B5EF4-FFF2-40B4-BE49-F238E27FC236}">
                <a16:creationId xmlns:a16="http://schemas.microsoft.com/office/drawing/2014/main" id="{9C4564E0-6A0A-4F24-958F-E53520566D15}"/>
              </a:ext>
            </a:extLst>
          </p:cNvPr>
          <p:cNvSpPr>
            <a:spLocks noChangeArrowheads="1"/>
          </p:cNvSpPr>
          <p:nvPr/>
        </p:nvSpPr>
        <p:spPr bwMode="auto">
          <a:xfrm>
            <a:off x="4569165" y="5088646"/>
            <a:ext cx="31305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a:solidFill>
                  <a:srgbClr val="000000"/>
                </a:solidFill>
                <a:latin typeface="Tahoma" panose="020B0604030504040204" pitchFamily="34" charset="0"/>
              </a:rPr>
              <a:t>a.k.a. characteristic equation</a:t>
            </a:r>
            <a:endParaRPr lang="en-US" altLang="en-US" sz="1600" b="0">
              <a:solidFill>
                <a:srgbClr val="000000"/>
              </a:solidFill>
              <a:latin typeface="Tahoma" panose="020B0604030504040204" pitchFamily="34" charset="0"/>
            </a:endParaRPr>
          </a:p>
        </p:txBody>
      </p:sp>
      <p:sp>
        <p:nvSpPr>
          <p:cNvPr id="21518" name="Rectangle 53">
            <a:extLst>
              <a:ext uri="{FF2B5EF4-FFF2-40B4-BE49-F238E27FC236}">
                <a16:creationId xmlns:a16="http://schemas.microsoft.com/office/drawing/2014/main" id="{86C7340A-EE87-46A0-805D-624D7D0A0D7E}"/>
              </a:ext>
            </a:extLst>
          </p:cNvPr>
          <p:cNvSpPr>
            <a:spLocks noChangeArrowheads="1"/>
          </p:cNvSpPr>
          <p:nvPr/>
        </p:nvSpPr>
        <p:spPr bwMode="auto">
          <a:xfrm>
            <a:off x="9979365" y="2726446"/>
            <a:ext cx="762000" cy="762000"/>
          </a:xfrm>
          <a:prstGeom prst="rect">
            <a:avLst/>
          </a:prstGeom>
          <a:noFill/>
          <a:ln w="9525" algn="ctr">
            <a:solidFill>
              <a:srgbClr val="33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1519" name="Line 54">
            <a:extLst>
              <a:ext uri="{FF2B5EF4-FFF2-40B4-BE49-F238E27FC236}">
                <a16:creationId xmlns:a16="http://schemas.microsoft.com/office/drawing/2014/main" id="{088493C9-F909-49E4-9717-62F111D98702}"/>
              </a:ext>
            </a:extLst>
          </p:cNvPr>
          <p:cNvSpPr>
            <a:spLocks noChangeShapeType="1"/>
          </p:cNvSpPr>
          <p:nvPr/>
        </p:nvSpPr>
        <p:spPr bwMode="auto">
          <a:xfrm>
            <a:off x="10436565" y="3183646"/>
            <a:ext cx="0" cy="30480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20" name="Line 55">
            <a:extLst>
              <a:ext uri="{FF2B5EF4-FFF2-40B4-BE49-F238E27FC236}">
                <a16:creationId xmlns:a16="http://schemas.microsoft.com/office/drawing/2014/main" id="{AEC11C00-6CC5-45EF-9CD4-1F0F8773FE45}"/>
              </a:ext>
            </a:extLst>
          </p:cNvPr>
          <p:cNvSpPr>
            <a:spLocks noChangeShapeType="1"/>
          </p:cNvSpPr>
          <p:nvPr/>
        </p:nvSpPr>
        <p:spPr bwMode="auto">
          <a:xfrm>
            <a:off x="10436565" y="3183646"/>
            <a:ext cx="7620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21" name="Line 56">
            <a:extLst>
              <a:ext uri="{FF2B5EF4-FFF2-40B4-BE49-F238E27FC236}">
                <a16:creationId xmlns:a16="http://schemas.microsoft.com/office/drawing/2014/main" id="{149A535B-AB21-4FD4-9632-2636C85A9E66}"/>
              </a:ext>
            </a:extLst>
          </p:cNvPr>
          <p:cNvSpPr>
            <a:spLocks noChangeShapeType="1"/>
          </p:cNvSpPr>
          <p:nvPr/>
        </p:nvSpPr>
        <p:spPr bwMode="auto">
          <a:xfrm>
            <a:off x="10436565" y="3488446"/>
            <a:ext cx="7620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22" name="Line 57">
            <a:extLst>
              <a:ext uri="{FF2B5EF4-FFF2-40B4-BE49-F238E27FC236}">
                <a16:creationId xmlns:a16="http://schemas.microsoft.com/office/drawing/2014/main" id="{4291D3A2-FEBC-4E36-8C07-FB3A55683E83}"/>
              </a:ext>
            </a:extLst>
          </p:cNvPr>
          <p:cNvSpPr>
            <a:spLocks noChangeShapeType="1"/>
          </p:cNvSpPr>
          <p:nvPr/>
        </p:nvSpPr>
        <p:spPr bwMode="auto">
          <a:xfrm>
            <a:off x="9293565" y="3183646"/>
            <a:ext cx="0" cy="30480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23" name="Line 58">
            <a:extLst>
              <a:ext uri="{FF2B5EF4-FFF2-40B4-BE49-F238E27FC236}">
                <a16:creationId xmlns:a16="http://schemas.microsoft.com/office/drawing/2014/main" id="{5CA7D793-9C85-4640-B29B-65C2BFBE06F4}"/>
              </a:ext>
            </a:extLst>
          </p:cNvPr>
          <p:cNvSpPr>
            <a:spLocks noChangeShapeType="1"/>
          </p:cNvSpPr>
          <p:nvPr/>
        </p:nvSpPr>
        <p:spPr bwMode="auto">
          <a:xfrm>
            <a:off x="8531565" y="3183646"/>
            <a:ext cx="7620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24" name="Line 59">
            <a:extLst>
              <a:ext uri="{FF2B5EF4-FFF2-40B4-BE49-F238E27FC236}">
                <a16:creationId xmlns:a16="http://schemas.microsoft.com/office/drawing/2014/main" id="{EAB5A1DF-BE49-47F4-8673-4C86B607E915}"/>
              </a:ext>
            </a:extLst>
          </p:cNvPr>
          <p:cNvSpPr>
            <a:spLocks noChangeShapeType="1"/>
          </p:cNvSpPr>
          <p:nvPr/>
        </p:nvSpPr>
        <p:spPr bwMode="auto">
          <a:xfrm>
            <a:off x="8531565" y="3488446"/>
            <a:ext cx="7620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 name="Content Placeholder 1">
            <a:extLst>
              <a:ext uri="{FF2B5EF4-FFF2-40B4-BE49-F238E27FC236}">
                <a16:creationId xmlns:a16="http://schemas.microsoft.com/office/drawing/2014/main" id="{D35A9B70-7DC6-49EA-A100-FBF108996D3B}"/>
              </a:ext>
            </a:extLst>
          </p:cNvPr>
          <p:cNvSpPr>
            <a:spLocks noGrp="1"/>
          </p:cNvSpPr>
          <p:nvPr>
            <p:ph idx="1"/>
          </p:nvPr>
        </p:nvSpPr>
        <p:spPr/>
        <p:txBody>
          <a:bodyPr/>
          <a:lstStyle/>
          <a:p>
            <a:endParaRPr lang="en-HK" dirty="0"/>
          </a:p>
        </p:txBody>
      </p:sp>
      <p:sp>
        <p:nvSpPr>
          <p:cNvPr id="3" name="Slide Number Placeholder 2">
            <a:extLst>
              <a:ext uri="{FF2B5EF4-FFF2-40B4-BE49-F238E27FC236}">
                <a16:creationId xmlns:a16="http://schemas.microsoft.com/office/drawing/2014/main" id="{57247D1C-5435-4694-B4B4-863497A6E758}"/>
              </a:ext>
            </a:extLst>
          </p:cNvPr>
          <p:cNvSpPr>
            <a:spLocks noGrp="1"/>
          </p:cNvSpPr>
          <p:nvPr>
            <p:ph type="sldNum" sz="quarter" idx="12"/>
          </p:nvPr>
        </p:nvSpPr>
        <p:spPr/>
        <p:txBody>
          <a:bodyPr/>
          <a:lstStyle/>
          <a:p>
            <a:fld id="{E31375A4-56A4-47D6-9801-1991572033F7}" type="slidenum">
              <a:rPr lang="en-US" smtClean="0"/>
              <a:t>22</a:t>
            </a:fld>
            <a:endParaRPr lang="en-US" dirty="0"/>
          </a:p>
        </p:txBody>
      </p:sp>
    </p:spTree>
    <p:extLst>
      <p:ext uri="{BB962C8B-B14F-4D97-AF65-F5344CB8AC3E}">
        <p14:creationId xmlns:p14="http://schemas.microsoft.com/office/powerpoint/2010/main" val="359636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52EE21EE-B017-4472-8B71-30C1476BD53E}"/>
              </a:ext>
            </a:extLst>
          </p:cNvPr>
          <p:cNvSpPr>
            <a:spLocks noGrp="1" noChangeArrowheads="1"/>
          </p:cNvSpPr>
          <p:nvPr>
            <p:ph type="title"/>
          </p:nvPr>
        </p:nvSpPr>
        <p:spPr/>
        <p:txBody>
          <a:bodyPr>
            <a:normAutofit/>
          </a:bodyPr>
          <a:lstStyle/>
          <a:p>
            <a:pPr eaLnBrk="1" hangingPunct="1"/>
            <a:r>
              <a:rPr lang="en-US" altLang="en-US" dirty="0"/>
              <a:t>Theoretical R-S latch behavior</a:t>
            </a:r>
          </a:p>
        </p:txBody>
      </p:sp>
      <p:sp>
        <p:nvSpPr>
          <p:cNvPr id="23556" name="Rectangle 3">
            <a:extLst>
              <a:ext uri="{FF2B5EF4-FFF2-40B4-BE49-F238E27FC236}">
                <a16:creationId xmlns:a16="http://schemas.microsoft.com/office/drawing/2014/main" id="{1A03B112-2B50-4AC5-B3E8-573F859745B0}"/>
              </a:ext>
            </a:extLst>
          </p:cNvPr>
          <p:cNvSpPr>
            <a:spLocks noGrp="1" noChangeArrowheads="1"/>
          </p:cNvSpPr>
          <p:nvPr>
            <p:ph type="body" idx="1"/>
          </p:nvPr>
        </p:nvSpPr>
        <p:spPr>
          <a:xfrm>
            <a:off x="1752600" y="3535364"/>
            <a:ext cx="4191000" cy="1354137"/>
          </a:xfrm>
        </p:spPr>
        <p:txBody>
          <a:bodyPr>
            <a:normAutofit fontScale="92500" lnSpcReduction="10000"/>
          </a:bodyPr>
          <a:lstStyle/>
          <a:p>
            <a:pPr marL="347663" indent="-347663" defTabSz="927100"/>
            <a:r>
              <a:rPr lang="en-US" altLang="en-US" sz="2400" dirty="0"/>
              <a:t>State diagram</a:t>
            </a:r>
          </a:p>
          <a:p>
            <a:pPr marL="750888" lvl="1" indent="-288925" defTabSz="927100"/>
            <a:r>
              <a:rPr lang="en-US" altLang="en-US" dirty="0"/>
              <a:t>states: possible values</a:t>
            </a:r>
          </a:p>
          <a:p>
            <a:pPr marL="750888" lvl="1" indent="-288925" defTabSz="927100"/>
            <a:r>
              <a:rPr lang="en-US" altLang="en-US" dirty="0"/>
              <a:t>transitions: changes</a:t>
            </a:r>
            <a:br>
              <a:rPr lang="en-US" altLang="en-US" dirty="0"/>
            </a:br>
            <a:r>
              <a:rPr lang="en-US" altLang="en-US" dirty="0"/>
              <a:t>based on inputs</a:t>
            </a:r>
          </a:p>
        </p:txBody>
      </p:sp>
      <p:grpSp>
        <p:nvGrpSpPr>
          <p:cNvPr id="23557" name="Group 4">
            <a:extLst>
              <a:ext uri="{FF2B5EF4-FFF2-40B4-BE49-F238E27FC236}">
                <a16:creationId xmlns:a16="http://schemas.microsoft.com/office/drawing/2014/main" id="{0803D2B6-7513-4878-B387-BCB4B7C20AED}"/>
              </a:ext>
            </a:extLst>
          </p:cNvPr>
          <p:cNvGrpSpPr>
            <a:grpSpLocks/>
          </p:cNvGrpSpPr>
          <p:nvPr/>
        </p:nvGrpSpPr>
        <p:grpSpPr bwMode="auto">
          <a:xfrm>
            <a:off x="5808664" y="2332038"/>
            <a:ext cx="3455987" cy="3911600"/>
            <a:chOff x="2736" y="1584"/>
            <a:chExt cx="2208" cy="2496"/>
          </a:xfrm>
        </p:grpSpPr>
        <p:sp>
          <p:nvSpPr>
            <p:cNvPr id="23606" name="Rectangle 5">
              <a:extLst>
                <a:ext uri="{FF2B5EF4-FFF2-40B4-BE49-F238E27FC236}">
                  <a16:creationId xmlns:a16="http://schemas.microsoft.com/office/drawing/2014/main" id="{2AA91A9D-8E1E-40E4-80DD-0BFE73DA421D}"/>
                </a:ext>
              </a:extLst>
            </p:cNvPr>
            <p:cNvSpPr>
              <a:spLocks noChangeArrowheads="1"/>
            </p:cNvSpPr>
            <p:nvPr/>
          </p:nvSpPr>
          <p:spPr bwMode="auto">
            <a:xfrm>
              <a:off x="2784" y="1680"/>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0   1</a:t>
              </a:r>
            </a:p>
          </p:txBody>
        </p:sp>
        <p:sp>
          <p:nvSpPr>
            <p:cNvPr id="23607" name="Rectangle 6">
              <a:extLst>
                <a:ext uri="{FF2B5EF4-FFF2-40B4-BE49-F238E27FC236}">
                  <a16:creationId xmlns:a16="http://schemas.microsoft.com/office/drawing/2014/main" id="{EC0BF3D6-A639-48F7-A732-5BE51811B557}"/>
                </a:ext>
              </a:extLst>
            </p:cNvPr>
            <p:cNvSpPr>
              <a:spLocks noChangeArrowheads="1"/>
            </p:cNvSpPr>
            <p:nvPr/>
          </p:nvSpPr>
          <p:spPr bwMode="auto">
            <a:xfrm>
              <a:off x="4512" y="1680"/>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p>
            <a:p>
              <a:pPr algn="ctr">
                <a:lnSpc>
                  <a:spcPts val="1775"/>
                </a:lnSpc>
                <a:spcBef>
                  <a:spcPct val="0"/>
                </a:spcBef>
                <a:buClrTx/>
                <a:buSzTx/>
              </a:pPr>
              <a:r>
                <a:rPr lang="en-US" altLang="en-US" sz="1600" b="0">
                  <a:solidFill>
                    <a:srgbClr val="000000"/>
                  </a:solidFill>
                  <a:latin typeface="Tahoma" panose="020B0604030504040204" pitchFamily="34" charset="0"/>
                </a:rPr>
                <a:t>1   0</a:t>
              </a:r>
            </a:p>
          </p:txBody>
        </p:sp>
        <p:sp>
          <p:nvSpPr>
            <p:cNvPr id="23608" name="Rectangle 7">
              <a:extLst>
                <a:ext uri="{FF2B5EF4-FFF2-40B4-BE49-F238E27FC236}">
                  <a16:creationId xmlns:a16="http://schemas.microsoft.com/office/drawing/2014/main" id="{7A200900-4D28-4C79-9940-2C2D83C45BDC}"/>
                </a:ext>
              </a:extLst>
            </p:cNvPr>
            <p:cNvSpPr>
              <a:spLocks noChangeArrowheads="1"/>
            </p:cNvSpPr>
            <p:nvPr/>
          </p:nvSpPr>
          <p:spPr bwMode="auto">
            <a:xfrm>
              <a:off x="3648" y="2544"/>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0   0</a:t>
              </a:r>
            </a:p>
          </p:txBody>
        </p:sp>
        <p:sp>
          <p:nvSpPr>
            <p:cNvPr id="23609" name="Rectangle 8">
              <a:extLst>
                <a:ext uri="{FF2B5EF4-FFF2-40B4-BE49-F238E27FC236}">
                  <a16:creationId xmlns:a16="http://schemas.microsoft.com/office/drawing/2014/main" id="{851CF970-4C9A-40D9-A249-6EFFE6F34D6D}"/>
                </a:ext>
              </a:extLst>
            </p:cNvPr>
            <p:cNvSpPr>
              <a:spLocks noChangeArrowheads="1"/>
            </p:cNvSpPr>
            <p:nvPr/>
          </p:nvSpPr>
          <p:spPr bwMode="auto">
            <a:xfrm>
              <a:off x="3648" y="3696"/>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1   1</a:t>
              </a:r>
            </a:p>
          </p:txBody>
        </p:sp>
        <p:sp>
          <p:nvSpPr>
            <p:cNvPr id="23610" name="Oval 9">
              <a:extLst>
                <a:ext uri="{FF2B5EF4-FFF2-40B4-BE49-F238E27FC236}">
                  <a16:creationId xmlns:a16="http://schemas.microsoft.com/office/drawing/2014/main" id="{2EA15866-C0A5-4B63-83CA-5251CE305137}"/>
                </a:ext>
              </a:extLst>
            </p:cNvPr>
            <p:cNvSpPr>
              <a:spLocks noChangeArrowheads="1"/>
            </p:cNvSpPr>
            <p:nvPr/>
          </p:nvSpPr>
          <p:spPr bwMode="auto">
            <a:xfrm>
              <a:off x="2736" y="1584"/>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3611" name="Oval 10">
              <a:extLst>
                <a:ext uri="{FF2B5EF4-FFF2-40B4-BE49-F238E27FC236}">
                  <a16:creationId xmlns:a16="http://schemas.microsoft.com/office/drawing/2014/main" id="{16852493-4CFB-48AA-91D5-6AA93BEE303B}"/>
                </a:ext>
              </a:extLst>
            </p:cNvPr>
            <p:cNvSpPr>
              <a:spLocks noChangeArrowheads="1"/>
            </p:cNvSpPr>
            <p:nvPr/>
          </p:nvSpPr>
          <p:spPr bwMode="auto">
            <a:xfrm>
              <a:off x="4464" y="1584"/>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3612" name="Oval 11">
              <a:extLst>
                <a:ext uri="{FF2B5EF4-FFF2-40B4-BE49-F238E27FC236}">
                  <a16:creationId xmlns:a16="http://schemas.microsoft.com/office/drawing/2014/main" id="{7772E3B1-203C-4965-B2FA-9752482C78FC}"/>
                </a:ext>
              </a:extLst>
            </p:cNvPr>
            <p:cNvSpPr>
              <a:spLocks noChangeArrowheads="1"/>
            </p:cNvSpPr>
            <p:nvPr/>
          </p:nvSpPr>
          <p:spPr bwMode="auto">
            <a:xfrm rot="-1341584">
              <a:off x="3600" y="2448"/>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3613" name="Oval 12">
              <a:extLst>
                <a:ext uri="{FF2B5EF4-FFF2-40B4-BE49-F238E27FC236}">
                  <a16:creationId xmlns:a16="http://schemas.microsoft.com/office/drawing/2014/main" id="{F01662F0-C67F-48FC-9DA7-EAA96CF4E5FF}"/>
                </a:ext>
              </a:extLst>
            </p:cNvPr>
            <p:cNvSpPr>
              <a:spLocks noChangeArrowheads="1"/>
            </p:cNvSpPr>
            <p:nvPr/>
          </p:nvSpPr>
          <p:spPr bwMode="auto">
            <a:xfrm>
              <a:off x="3600" y="3600"/>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grpSp>
      <p:grpSp>
        <p:nvGrpSpPr>
          <p:cNvPr id="527373" name="Group 13">
            <a:extLst>
              <a:ext uri="{FF2B5EF4-FFF2-40B4-BE49-F238E27FC236}">
                <a16:creationId xmlns:a16="http://schemas.microsoft.com/office/drawing/2014/main" id="{13B10C86-A2F3-4EDE-AE94-E0F6F008FAC7}"/>
              </a:ext>
            </a:extLst>
          </p:cNvPr>
          <p:cNvGrpSpPr>
            <a:grpSpLocks/>
          </p:cNvGrpSpPr>
          <p:nvPr/>
        </p:nvGrpSpPr>
        <p:grpSpPr bwMode="auto">
          <a:xfrm>
            <a:off x="7678739" y="4408488"/>
            <a:ext cx="1273175" cy="1192212"/>
            <a:chOff x="3931" y="2909"/>
            <a:chExt cx="813" cy="761"/>
          </a:xfrm>
        </p:grpSpPr>
        <p:sp>
          <p:nvSpPr>
            <p:cNvPr id="23604" name="Rectangle 14">
              <a:extLst>
                <a:ext uri="{FF2B5EF4-FFF2-40B4-BE49-F238E27FC236}">
                  <a16:creationId xmlns:a16="http://schemas.microsoft.com/office/drawing/2014/main" id="{6B59F576-610F-4294-873A-D458965CF03F}"/>
                </a:ext>
              </a:extLst>
            </p:cNvPr>
            <p:cNvSpPr>
              <a:spLocks noChangeArrowheads="1"/>
            </p:cNvSpPr>
            <p:nvPr/>
          </p:nvSpPr>
          <p:spPr bwMode="auto">
            <a:xfrm>
              <a:off x="3984" y="3072"/>
              <a:ext cx="760"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SR=00</a:t>
              </a:r>
            </a:p>
            <a:p>
              <a:pP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3605" name="AutoShape 15">
              <a:extLst>
                <a:ext uri="{FF2B5EF4-FFF2-40B4-BE49-F238E27FC236}">
                  <a16:creationId xmlns:a16="http://schemas.microsoft.com/office/drawing/2014/main" id="{5B3814FF-37B1-4A75-B626-CB9F51316CF9}"/>
                </a:ext>
              </a:extLst>
            </p:cNvPr>
            <p:cNvCxnSpPr>
              <a:cxnSpLocks noChangeShapeType="1"/>
              <a:stCxn id="23613" idx="7"/>
              <a:endCxn id="23612" idx="4"/>
            </p:cNvCxnSpPr>
            <p:nvPr/>
          </p:nvCxnSpPr>
          <p:spPr bwMode="auto">
            <a:xfrm rot="5400000" flipH="1">
              <a:off x="3590" y="3250"/>
              <a:ext cx="761" cy="79"/>
            </a:xfrm>
            <a:prstGeom prst="curvedConnector3">
              <a:avLst>
                <a:gd name="adj1" fmla="val 48491"/>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76" name="Group 16">
            <a:extLst>
              <a:ext uri="{FF2B5EF4-FFF2-40B4-BE49-F238E27FC236}">
                <a16:creationId xmlns:a16="http://schemas.microsoft.com/office/drawing/2014/main" id="{EDA83F41-254F-4062-A57D-33B9CAF11C58}"/>
              </a:ext>
            </a:extLst>
          </p:cNvPr>
          <p:cNvGrpSpPr>
            <a:grpSpLocks/>
          </p:cNvGrpSpPr>
          <p:nvPr/>
        </p:nvGrpSpPr>
        <p:grpSpPr bwMode="auto">
          <a:xfrm>
            <a:off x="6183314" y="4408488"/>
            <a:ext cx="1208087" cy="1192212"/>
            <a:chOff x="2976" y="2909"/>
            <a:chExt cx="771" cy="761"/>
          </a:xfrm>
        </p:grpSpPr>
        <p:sp>
          <p:nvSpPr>
            <p:cNvPr id="23602" name="Rectangle 17">
              <a:extLst>
                <a:ext uri="{FF2B5EF4-FFF2-40B4-BE49-F238E27FC236}">
                  <a16:creationId xmlns:a16="http://schemas.microsoft.com/office/drawing/2014/main" id="{1BC8B36B-D7AC-46A3-A4D8-A33912512F8A}"/>
                </a:ext>
              </a:extLst>
            </p:cNvPr>
            <p:cNvSpPr>
              <a:spLocks noChangeArrowheads="1"/>
            </p:cNvSpPr>
            <p:nvPr/>
          </p:nvSpPr>
          <p:spPr bwMode="auto">
            <a:xfrm>
              <a:off x="2976" y="3168"/>
              <a:ext cx="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SR=00</a:t>
              </a:r>
            </a:p>
          </p:txBody>
        </p:sp>
        <p:cxnSp>
          <p:nvCxnSpPr>
            <p:cNvPr id="23603" name="AutoShape 18">
              <a:extLst>
                <a:ext uri="{FF2B5EF4-FFF2-40B4-BE49-F238E27FC236}">
                  <a16:creationId xmlns:a16="http://schemas.microsoft.com/office/drawing/2014/main" id="{4B7364E7-74AF-489F-9CE4-F9C312E64317}"/>
                </a:ext>
              </a:extLst>
            </p:cNvPr>
            <p:cNvCxnSpPr>
              <a:cxnSpLocks noChangeShapeType="1"/>
              <a:stCxn id="23612" idx="3"/>
              <a:endCxn id="23613" idx="1"/>
            </p:cNvCxnSpPr>
            <p:nvPr/>
          </p:nvCxnSpPr>
          <p:spPr bwMode="auto">
            <a:xfrm rot="5400000">
              <a:off x="3328" y="3251"/>
              <a:ext cx="761" cy="77"/>
            </a:xfrm>
            <a:prstGeom prst="curvedConnector3">
              <a:avLst>
                <a:gd name="adj1" fmla="val 5138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79" name="Group 19">
            <a:extLst>
              <a:ext uri="{FF2B5EF4-FFF2-40B4-BE49-F238E27FC236}">
                <a16:creationId xmlns:a16="http://schemas.microsoft.com/office/drawing/2014/main" id="{8B3FFFD3-A3B2-429D-9124-4303B3999474}"/>
              </a:ext>
            </a:extLst>
          </p:cNvPr>
          <p:cNvGrpSpPr>
            <a:grpSpLocks/>
          </p:cNvGrpSpPr>
          <p:nvPr/>
        </p:nvGrpSpPr>
        <p:grpSpPr bwMode="auto">
          <a:xfrm>
            <a:off x="6450014" y="1881189"/>
            <a:ext cx="2173287" cy="561975"/>
            <a:chOff x="3146" y="1296"/>
            <a:chExt cx="1388" cy="359"/>
          </a:xfrm>
        </p:grpSpPr>
        <p:sp>
          <p:nvSpPr>
            <p:cNvPr id="23600" name="Rectangle 20">
              <a:extLst>
                <a:ext uri="{FF2B5EF4-FFF2-40B4-BE49-F238E27FC236}">
                  <a16:creationId xmlns:a16="http://schemas.microsoft.com/office/drawing/2014/main" id="{AD029C63-C2E3-4818-A36B-5F3BEB82F38F}"/>
                </a:ext>
              </a:extLst>
            </p:cNvPr>
            <p:cNvSpPr>
              <a:spLocks noChangeArrowheads="1"/>
            </p:cNvSpPr>
            <p:nvPr/>
          </p:nvSpPr>
          <p:spPr bwMode="auto">
            <a:xfrm>
              <a:off x="3504" y="1296"/>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3601" name="AutoShape 21">
              <a:extLst>
                <a:ext uri="{FF2B5EF4-FFF2-40B4-BE49-F238E27FC236}">
                  <a16:creationId xmlns:a16="http://schemas.microsoft.com/office/drawing/2014/main" id="{33CF9C34-D716-416E-BFD1-487B853CB6E6}"/>
                </a:ext>
              </a:extLst>
            </p:cNvPr>
            <p:cNvCxnSpPr>
              <a:cxnSpLocks noChangeShapeType="1"/>
              <a:stCxn id="23610" idx="7"/>
              <a:endCxn id="23611" idx="1"/>
            </p:cNvCxnSpPr>
            <p:nvPr/>
          </p:nvCxnSpPr>
          <p:spPr bwMode="auto">
            <a:xfrm rot="5400000" flipV="1">
              <a:off x="3839" y="961"/>
              <a:ext cx="1" cy="1388"/>
            </a:xfrm>
            <a:prstGeom prst="curvedConnector3">
              <a:avLst>
                <a:gd name="adj1" fmla="val -2140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82" name="Group 22">
            <a:extLst>
              <a:ext uri="{FF2B5EF4-FFF2-40B4-BE49-F238E27FC236}">
                <a16:creationId xmlns:a16="http://schemas.microsoft.com/office/drawing/2014/main" id="{2B2663C5-7C89-409D-B7B1-25B557A39948}"/>
              </a:ext>
            </a:extLst>
          </p:cNvPr>
          <p:cNvGrpSpPr>
            <a:grpSpLocks/>
          </p:cNvGrpSpPr>
          <p:nvPr/>
        </p:nvGrpSpPr>
        <p:grpSpPr bwMode="auto">
          <a:xfrm>
            <a:off x="6559551" y="2482850"/>
            <a:ext cx="1954213" cy="300038"/>
            <a:chOff x="3216" y="1584"/>
            <a:chExt cx="1248" cy="192"/>
          </a:xfrm>
        </p:grpSpPr>
        <p:sp>
          <p:nvSpPr>
            <p:cNvPr id="23598" name="Rectangle 23">
              <a:extLst>
                <a:ext uri="{FF2B5EF4-FFF2-40B4-BE49-F238E27FC236}">
                  <a16:creationId xmlns:a16="http://schemas.microsoft.com/office/drawing/2014/main" id="{686F0005-998E-4041-9458-AD96B1BC7B42}"/>
                </a:ext>
              </a:extLst>
            </p:cNvPr>
            <p:cNvSpPr>
              <a:spLocks noChangeArrowheads="1"/>
            </p:cNvSpPr>
            <p:nvPr/>
          </p:nvSpPr>
          <p:spPr bwMode="auto">
            <a:xfrm>
              <a:off x="3504" y="1584"/>
              <a:ext cx="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SR=01</a:t>
              </a:r>
            </a:p>
          </p:txBody>
        </p:sp>
        <p:cxnSp>
          <p:nvCxnSpPr>
            <p:cNvPr id="23599" name="AutoShape 24">
              <a:extLst>
                <a:ext uri="{FF2B5EF4-FFF2-40B4-BE49-F238E27FC236}">
                  <a16:creationId xmlns:a16="http://schemas.microsoft.com/office/drawing/2014/main" id="{B41C06E9-8830-41F2-B895-00F641F5ED47}"/>
                </a:ext>
              </a:extLst>
            </p:cNvPr>
            <p:cNvCxnSpPr>
              <a:cxnSpLocks noChangeShapeType="1"/>
              <a:stCxn id="23611" idx="2"/>
              <a:endCxn id="23610" idx="6"/>
            </p:cNvCxnSpPr>
            <p:nvPr/>
          </p:nvCxnSpPr>
          <p:spPr bwMode="auto">
            <a:xfrm rot="10800000">
              <a:off x="3216" y="1728"/>
              <a:ext cx="1248" cy="0"/>
            </a:xfrm>
            <a:prstGeom prst="straightConnector1">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85" name="Group 25">
            <a:extLst>
              <a:ext uri="{FF2B5EF4-FFF2-40B4-BE49-F238E27FC236}">
                <a16:creationId xmlns:a16="http://schemas.microsoft.com/office/drawing/2014/main" id="{3796C511-EBA4-420A-8DFA-77E79399DA15}"/>
              </a:ext>
            </a:extLst>
          </p:cNvPr>
          <p:cNvGrpSpPr>
            <a:grpSpLocks/>
          </p:cNvGrpSpPr>
          <p:nvPr/>
        </p:nvGrpSpPr>
        <p:grpSpPr bwMode="auto">
          <a:xfrm>
            <a:off x="8890000" y="2181225"/>
            <a:ext cx="1727200" cy="527050"/>
            <a:chOff x="4704" y="1488"/>
            <a:chExt cx="1104" cy="336"/>
          </a:xfrm>
        </p:grpSpPr>
        <p:sp>
          <p:nvSpPr>
            <p:cNvPr id="23596" name="Rectangle 26">
              <a:extLst>
                <a:ext uri="{FF2B5EF4-FFF2-40B4-BE49-F238E27FC236}">
                  <a16:creationId xmlns:a16="http://schemas.microsoft.com/office/drawing/2014/main" id="{4BC3F212-CF9A-40E0-90BE-44D086CDD8DE}"/>
                </a:ext>
              </a:extLst>
            </p:cNvPr>
            <p:cNvSpPr>
              <a:spLocks noChangeArrowheads="1"/>
            </p:cNvSpPr>
            <p:nvPr/>
          </p:nvSpPr>
          <p:spPr bwMode="auto">
            <a:xfrm>
              <a:off x="5136" y="1488"/>
              <a:ext cx="672"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SR=00</a:t>
              </a:r>
            </a:p>
            <a:p>
              <a:pP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3597" name="AutoShape 27">
              <a:extLst>
                <a:ext uri="{FF2B5EF4-FFF2-40B4-BE49-F238E27FC236}">
                  <a16:creationId xmlns:a16="http://schemas.microsoft.com/office/drawing/2014/main" id="{3FB2206D-355F-43D4-9C2C-37CAB9B9A411}"/>
                </a:ext>
              </a:extLst>
            </p:cNvPr>
            <p:cNvCxnSpPr>
              <a:cxnSpLocks noChangeShapeType="1"/>
              <a:stCxn id="23611" idx="6"/>
              <a:endCxn id="23611" idx="0"/>
            </p:cNvCxnSpPr>
            <p:nvPr/>
          </p:nvCxnSpPr>
          <p:spPr bwMode="auto">
            <a:xfrm flipH="1" flipV="1">
              <a:off x="4704" y="1584"/>
              <a:ext cx="240" cy="240"/>
            </a:xfrm>
            <a:prstGeom prst="curvedConnector4">
              <a:avLst>
                <a:gd name="adj1" fmla="val -60000"/>
                <a:gd name="adj2" fmla="val 16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88" name="Group 28">
            <a:extLst>
              <a:ext uri="{FF2B5EF4-FFF2-40B4-BE49-F238E27FC236}">
                <a16:creationId xmlns:a16="http://schemas.microsoft.com/office/drawing/2014/main" id="{2C72C6B4-2A59-4E57-8CDC-B4DDC47B20A1}"/>
              </a:ext>
            </a:extLst>
          </p:cNvPr>
          <p:cNvGrpSpPr>
            <a:grpSpLocks/>
          </p:cNvGrpSpPr>
          <p:nvPr/>
        </p:nvGrpSpPr>
        <p:grpSpPr bwMode="auto">
          <a:xfrm>
            <a:off x="4454525" y="2181225"/>
            <a:ext cx="1728788" cy="527050"/>
            <a:chOff x="1872" y="1488"/>
            <a:chExt cx="1104" cy="336"/>
          </a:xfrm>
        </p:grpSpPr>
        <p:sp>
          <p:nvSpPr>
            <p:cNvPr id="23594" name="Rectangle 29">
              <a:extLst>
                <a:ext uri="{FF2B5EF4-FFF2-40B4-BE49-F238E27FC236}">
                  <a16:creationId xmlns:a16="http://schemas.microsoft.com/office/drawing/2014/main" id="{EE6F3250-2278-4742-AA7B-54E82D385467}"/>
                </a:ext>
              </a:extLst>
            </p:cNvPr>
            <p:cNvSpPr>
              <a:spLocks noChangeArrowheads="1"/>
            </p:cNvSpPr>
            <p:nvPr/>
          </p:nvSpPr>
          <p:spPr bwMode="auto">
            <a:xfrm>
              <a:off x="1872" y="1488"/>
              <a:ext cx="680"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SR=00</a:t>
              </a:r>
            </a:p>
            <a:p>
              <a:pPr algn="r">
                <a:lnSpc>
                  <a:spcPts val="1375"/>
                </a:lnSpc>
                <a:spcBef>
                  <a:spcPct val="0"/>
                </a:spcBef>
                <a:buClrTx/>
                <a:buSzTx/>
              </a:pPr>
              <a:r>
                <a:rPr lang="en-US" altLang="en-US" sz="1600" b="0">
                  <a:solidFill>
                    <a:srgbClr val="000000"/>
                  </a:solidFill>
                  <a:latin typeface="Tahoma" panose="020B0604030504040204" pitchFamily="34" charset="0"/>
                </a:rPr>
                <a:t>SR=01</a:t>
              </a:r>
            </a:p>
          </p:txBody>
        </p:sp>
        <p:cxnSp>
          <p:nvCxnSpPr>
            <p:cNvPr id="23595" name="AutoShape 30">
              <a:extLst>
                <a:ext uri="{FF2B5EF4-FFF2-40B4-BE49-F238E27FC236}">
                  <a16:creationId xmlns:a16="http://schemas.microsoft.com/office/drawing/2014/main" id="{5C66CE7E-1BB4-4DF7-A99F-1094BF0B37F0}"/>
                </a:ext>
              </a:extLst>
            </p:cNvPr>
            <p:cNvCxnSpPr>
              <a:cxnSpLocks noChangeShapeType="1"/>
              <a:stCxn id="23610" idx="2"/>
              <a:endCxn id="23610" idx="0"/>
            </p:cNvCxnSpPr>
            <p:nvPr/>
          </p:nvCxnSpPr>
          <p:spPr bwMode="auto">
            <a:xfrm rot="10800000" flipH="1">
              <a:off x="2736" y="1584"/>
              <a:ext cx="240" cy="240"/>
            </a:xfrm>
            <a:prstGeom prst="curvedConnector4">
              <a:avLst>
                <a:gd name="adj1" fmla="val -60000"/>
                <a:gd name="adj2" fmla="val 16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91" name="Group 31">
            <a:extLst>
              <a:ext uri="{FF2B5EF4-FFF2-40B4-BE49-F238E27FC236}">
                <a16:creationId xmlns:a16="http://schemas.microsoft.com/office/drawing/2014/main" id="{F10CF220-DDFD-492A-B9B1-CAB998033517}"/>
              </a:ext>
            </a:extLst>
          </p:cNvPr>
          <p:cNvGrpSpPr>
            <a:grpSpLocks/>
          </p:cNvGrpSpPr>
          <p:nvPr/>
        </p:nvGrpSpPr>
        <p:grpSpPr bwMode="auto">
          <a:xfrm>
            <a:off x="5808664" y="3084513"/>
            <a:ext cx="1379537" cy="1428750"/>
            <a:chOff x="2736" y="1968"/>
            <a:chExt cx="882" cy="912"/>
          </a:xfrm>
        </p:grpSpPr>
        <p:sp>
          <p:nvSpPr>
            <p:cNvPr id="23592" name="Rectangle 32">
              <a:extLst>
                <a:ext uri="{FF2B5EF4-FFF2-40B4-BE49-F238E27FC236}">
                  <a16:creationId xmlns:a16="http://schemas.microsoft.com/office/drawing/2014/main" id="{1552A7F4-6DB7-41AB-B23D-2179FB886FDA}"/>
                </a:ext>
              </a:extLst>
            </p:cNvPr>
            <p:cNvSpPr>
              <a:spLocks noChangeArrowheads="1"/>
            </p:cNvSpPr>
            <p:nvPr/>
          </p:nvSpPr>
          <p:spPr bwMode="auto">
            <a:xfrm>
              <a:off x="2736" y="2688"/>
              <a:ext cx="7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3593" name="AutoShape 33">
              <a:extLst>
                <a:ext uri="{FF2B5EF4-FFF2-40B4-BE49-F238E27FC236}">
                  <a16:creationId xmlns:a16="http://schemas.microsoft.com/office/drawing/2014/main" id="{5B2D3398-9CCC-4D10-86A6-48C95A2EAD78}"/>
                </a:ext>
              </a:extLst>
            </p:cNvPr>
            <p:cNvCxnSpPr>
              <a:cxnSpLocks noChangeShapeType="1"/>
            </p:cNvCxnSpPr>
            <p:nvPr/>
          </p:nvCxnSpPr>
          <p:spPr bwMode="auto">
            <a:xfrm rot="16200000" flipH="1">
              <a:off x="2939" y="2005"/>
              <a:ext cx="715" cy="642"/>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94" name="Group 34">
            <a:extLst>
              <a:ext uri="{FF2B5EF4-FFF2-40B4-BE49-F238E27FC236}">
                <a16:creationId xmlns:a16="http://schemas.microsoft.com/office/drawing/2014/main" id="{118C1606-B3F5-4AF2-BA3F-FE721D9A6DA6}"/>
              </a:ext>
            </a:extLst>
          </p:cNvPr>
          <p:cNvGrpSpPr>
            <a:grpSpLocks/>
          </p:cNvGrpSpPr>
          <p:nvPr/>
        </p:nvGrpSpPr>
        <p:grpSpPr bwMode="auto">
          <a:xfrm>
            <a:off x="7912101" y="3119439"/>
            <a:ext cx="1203325" cy="1393825"/>
            <a:chOff x="4080" y="1990"/>
            <a:chExt cx="768" cy="890"/>
          </a:xfrm>
        </p:grpSpPr>
        <p:sp>
          <p:nvSpPr>
            <p:cNvPr id="23590" name="Rectangle 35">
              <a:extLst>
                <a:ext uri="{FF2B5EF4-FFF2-40B4-BE49-F238E27FC236}">
                  <a16:creationId xmlns:a16="http://schemas.microsoft.com/office/drawing/2014/main" id="{9BAB7BF7-79AE-4D7D-9FAC-FDBFD2B30737}"/>
                </a:ext>
              </a:extLst>
            </p:cNvPr>
            <p:cNvSpPr>
              <a:spLocks noChangeArrowheads="1"/>
            </p:cNvSpPr>
            <p:nvPr/>
          </p:nvSpPr>
          <p:spPr bwMode="auto">
            <a:xfrm>
              <a:off x="4216" y="2688"/>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3591" name="AutoShape 36">
              <a:extLst>
                <a:ext uri="{FF2B5EF4-FFF2-40B4-BE49-F238E27FC236}">
                  <a16:creationId xmlns:a16="http://schemas.microsoft.com/office/drawing/2014/main" id="{184E5E62-EF30-4B8C-B810-DB8C40FC1460}"/>
                </a:ext>
              </a:extLst>
            </p:cNvPr>
            <p:cNvCxnSpPr>
              <a:cxnSpLocks noChangeShapeType="1"/>
            </p:cNvCxnSpPr>
            <p:nvPr/>
          </p:nvCxnSpPr>
          <p:spPr bwMode="auto">
            <a:xfrm rot="5400000">
              <a:off x="4043" y="2027"/>
              <a:ext cx="715" cy="642"/>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97" name="Group 37">
            <a:extLst>
              <a:ext uri="{FF2B5EF4-FFF2-40B4-BE49-F238E27FC236}">
                <a16:creationId xmlns:a16="http://schemas.microsoft.com/office/drawing/2014/main" id="{E7A0A6A7-ACD2-45C5-839E-0AC26CC02BF2}"/>
              </a:ext>
            </a:extLst>
          </p:cNvPr>
          <p:cNvGrpSpPr>
            <a:grpSpLocks/>
          </p:cNvGrpSpPr>
          <p:nvPr/>
        </p:nvGrpSpPr>
        <p:grpSpPr bwMode="auto">
          <a:xfrm>
            <a:off x="5281614" y="2974976"/>
            <a:ext cx="4522787" cy="2892425"/>
            <a:chOff x="2400" y="1898"/>
            <a:chExt cx="2888" cy="1846"/>
          </a:xfrm>
        </p:grpSpPr>
        <p:sp>
          <p:nvSpPr>
            <p:cNvPr id="23586" name="Rectangle 38">
              <a:extLst>
                <a:ext uri="{FF2B5EF4-FFF2-40B4-BE49-F238E27FC236}">
                  <a16:creationId xmlns:a16="http://schemas.microsoft.com/office/drawing/2014/main" id="{35A5BC07-0D32-4540-B612-DA1E0F9E9D50}"/>
                </a:ext>
              </a:extLst>
            </p:cNvPr>
            <p:cNvSpPr>
              <a:spLocks noChangeArrowheads="1"/>
            </p:cNvSpPr>
            <p:nvPr/>
          </p:nvSpPr>
          <p:spPr bwMode="auto">
            <a:xfrm>
              <a:off x="4608" y="3264"/>
              <a:ext cx="6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SR=10</a:t>
              </a:r>
            </a:p>
          </p:txBody>
        </p:sp>
        <p:sp>
          <p:nvSpPr>
            <p:cNvPr id="23587" name="Rectangle 39">
              <a:extLst>
                <a:ext uri="{FF2B5EF4-FFF2-40B4-BE49-F238E27FC236}">
                  <a16:creationId xmlns:a16="http://schemas.microsoft.com/office/drawing/2014/main" id="{470A557A-1405-46B9-BAC3-F6CAF2F8F89A}"/>
                </a:ext>
              </a:extLst>
            </p:cNvPr>
            <p:cNvSpPr>
              <a:spLocks noChangeArrowheads="1"/>
            </p:cNvSpPr>
            <p:nvPr/>
          </p:nvSpPr>
          <p:spPr bwMode="auto">
            <a:xfrm>
              <a:off x="2400" y="3216"/>
              <a:ext cx="7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SR=01 </a:t>
              </a:r>
            </a:p>
          </p:txBody>
        </p:sp>
        <p:cxnSp>
          <p:nvCxnSpPr>
            <p:cNvPr id="23588" name="AutoShape 40">
              <a:extLst>
                <a:ext uri="{FF2B5EF4-FFF2-40B4-BE49-F238E27FC236}">
                  <a16:creationId xmlns:a16="http://schemas.microsoft.com/office/drawing/2014/main" id="{1416F69E-22F5-4068-B554-FAFF251B0C32}"/>
                </a:ext>
              </a:extLst>
            </p:cNvPr>
            <p:cNvCxnSpPr>
              <a:cxnSpLocks noChangeShapeType="1"/>
            </p:cNvCxnSpPr>
            <p:nvPr/>
          </p:nvCxnSpPr>
          <p:spPr bwMode="auto">
            <a:xfrm rot="10800000">
              <a:off x="2806" y="1898"/>
              <a:ext cx="794" cy="1846"/>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9" name="AutoShape 41">
              <a:extLst>
                <a:ext uri="{FF2B5EF4-FFF2-40B4-BE49-F238E27FC236}">
                  <a16:creationId xmlns:a16="http://schemas.microsoft.com/office/drawing/2014/main" id="{28600120-277D-4ED5-968B-5AD7BFC5C468}"/>
                </a:ext>
              </a:extLst>
            </p:cNvPr>
            <p:cNvCxnSpPr>
              <a:cxnSpLocks noChangeShapeType="1"/>
            </p:cNvCxnSpPr>
            <p:nvPr/>
          </p:nvCxnSpPr>
          <p:spPr bwMode="auto">
            <a:xfrm flipV="1">
              <a:off x="4080" y="1898"/>
              <a:ext cx="794" cy="1846"/>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402" name="Group 42">
            <a:extLst>
              <a:ext uri="{FF2B5EF4-FFF2-40B4-BE49-F238E27FC236}">
                <a16:creationId xmlns:a16="http://schemas.microsoft.com/office/drawing/2014/main" id="{945D3D53-8EC6-4491-98B9-2841E17E356A}"/>
              </a:ext>
            </a:extLst>
          </p:cNvPr>
          <p:cNvGrpSpPr>
            <a:grpSpLocks/>
          </p:cNvGrpSpPr>
          <p:nvPr/>
        </p:nvGrpSpPr>
        <p:grpSpPr bwMode="auto">
          <a:xfrm>
            <a:off x="6450013" y="2974976"/>
            <a:ext cx="2201862" cy="976313"/>
            <a:chOff x="3146" y="1898"/>
            <a:chExt cx="1406" cy="623"/>
          </a:xfrm>
        </p:grpSpPr>
        <p:sp>
          <p:nvSpPr>
            <p:cNvPr id="23582" name="Rectangle 43">
              <a:extLst>
                <a:ext uri="{FF2B5EF4-FFF2-40B4-BE49-F238E27FC236}">
                  <a16:creationId xmlns:a16="http://schemas.microsoft.com/office/drawing/2014/main" id="{E4475C98-AD0F-450D-832F-108E720CA5B5}"/>
                </a:ext>
              </a:extLst>
            </p:cNvPr>
            <p:cNvSpPr>
              <a:spLocks noChangeArrowheads="1"/>
            </p:cNvSpPr>
            <p:nvPr/>
          </p:nvSpPr>
          <p:spPr bwMode="auto">
            <a:xfrm>
              <a:off x="3240" y="1920"/>
              <a:ext cx="7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SR=01</a:t>
              </a:r>
            </a:p>
          </p:txBody>
        </p:sp>
        <p:sp>
          <p:nvSpPr>
            <p:cNvPr id="23583" name="Rectangle 44">
              <a:extLst>
                <a:ext uri="{FF2B5EF4-FFF2-40B4-BE49-F238E27FC236}">
                  <a16:creationId xmlns:a16="http://schemas.microsoft.com/office/drawing/2014/main" id="{58246586-E9FF-4CC3-8A67-FAF7AA4A7BCB}"/>
                </a:ext>
              </a:extLst>
            </p:cNvPr>
            <p:cNvSpPr>
              <a:spLocks noChangeArrowheads="1"/>
            </p:cNvSpPr>
            <p:nvPr/>
          </p:nvSpPr>
          <p:spPr bwMode="auto">
            <a:xfrm>
              <a:off x="3744" y="1920"/>
              <a:ext cx="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3584" name="AutoShape 45">
              <a:extLst>
                <a:ext uri="{FF2B5EF4-FFF2-40B4-BE49-F238E27FC236}">
                  <a16:creationId xmlns:a16="http://schemas.microsoft.com/office/drawing/2014/main" id="{18C3CF95-A722-45D7-A032-E48A7C742595}"/>
                </a:ext>
              </a:extLst>
            </p:cNvPr>
            <p:cNvCxnSpPr>
              <a:cxnSpLocks noChangeShapeType="1"/>
            </p:cNvCxnSpPr>
            <p:nvPr/>
          </p:nvCxnSpPr>
          <p:spPr bwMode="auto">
            <a:xfrm rot="5400000" flipH="1">
              <a:off x="3081" y="1963"/>
              <a:ext cx="601" cy="472"/>
            </a:xfrm>
            <a:prstGeom prst="curvedConnector3">
              <a:avLst>
                <a:gd name="adj1" fmla="val 6256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5" name="AutoShape 46">
              <a:extLst>
                <a:ext uri="{FF2B5EF4-FFF2-40B4-BE49-F238E27FC236}">
                  <a16:creationId xmlns:a16="http://schemas.microsoft.com/office/drawing/2014/main" id="{197F080A-DFDB-4500-9F89-CC6324DEE137}"/>
                </a:ext>
              </a:extLst>
            </p:cNvPr>
            <p:cNvCxnSpPr>
              <a:cxnSpLocks noChangeShapeType="1"/>
            </p:cNvCxnSpPr>
            <p:nvPr/>
          </p:nvCxnSpPr>
          <p:spPr bwMode="auto">
            <a:xfrm rot="-5400000">
              <a:off x="4015" y="1985"/>
              <a:ext cx="601" cy="472"/>
            </a:xfrm>
            <a:prstGeom prst="curvedConnector3">
              <a:avLst>
                <a:gd name="adj1" fmla="val 6256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407" name="Group 47">
            <a:extLst>
              <a:ext uri="{FF2B5EF4-FFF2-40B4-BE49-F238E27FC236}">
                <a16:creationId xmlns:a16="http://schemas.microsoft.com/office/drawing/2014/main" id="{2C2B2FBE-9708-4AF5-943B-DC172A25AA3A}"/>
              </a:ext>
            </a:extLst>
          </p:cNvPr>
          <p:cNvGrpSpPr>
            <a:grpSpLocks/>
          </p:cNvGrpSpPr>
          <p:nvPr/>
        </p:nvGrpSpPr>
        <p:grpSpPr bwMode="auto">
          <a:xfrm>
            <a:off x="7010401" y="3384550"/>
            <a:ext cx="1089025" cy="331788"/>
            <a:chOff x="3504" y="2256"/>
            <a:chExt cx="696" cy="211"/>
          </a:xfrm>
        </p:grpSpPr>
        <p:sp>
          <p:nvSpPr>
            <p:cNvPr id="23580" name="Rectangle 48">
              <a:extLst>
                <a:ext uri="{FF2B5EF4-FFF2-40B4-BE49-F238E27FC236}">
                  <a16:creationId xmlns:a16="http://schemas.microsoft.com/office/drawing/2014/main" id="{7FEB169D-6959-4827-A62E-6CC3050D76D2}"/>
                </a:ext>
              </a:extLst>
            </p:cNvPr>
            <p:cNvSpPr>
              <a:spLocks noChangeArrowheads="1"/>
            </p:cNvSpPr>
            <p:nvPr/>
          </p:nvSpPr>
          <p:spPr bwMode="auto">
            <a:xfrm>
              <a:off x="3504" y="2256"/>
              <a:ext cx="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3581" name="AutoShape 49">
              <a:extLst>
                <a:ext uri="{FF2B5EF4-FFF2-40B4-BE49-F238E27FC236}">
                  <a16:creationId xmlns:a16="http://schemas.microsoft.com/office/drawing/2014/main" id="{D160D249-5746-438C-A9C2-61E001E40F06}"/>
                </a:ext>
              </a:extLst>
            </p:cNvPr>
            <p:cNvCxnSpPr>
              <a:cxnSpLocks noChangeShapeType="1"/>
              <a:stCxn id="23612" idx="0"/>
              <a:endCxn id="23612" idx="7"/>
            </p:cNvCxnSpPr>
            <p:nvPr/>
          </p:nvCxnSpPr>
          <p:spPr bwMode="auto">
            <a:xfrm rot="5400000" flipV="1">
              <a:off x="3839" y="2375"/>
              <a:ext cx="1" cy="184"/>
            </a:xfrm>
            <a:prstGeom prst="curvedConnector3">
              <a:avLst>
                <a:gd name="adj1" fmla="val -2360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410" name="Group 50">
            <a:extLst>
              <a:ext uri="{FF2B5EF4-FFF2-40B4-BE49-F238E27FC236}">
                <a16:creationId xmlns:a16="http://schemas.microsoft.com/office/drawing/2014/main" id="{732F0585-E525-49F0-874E-2E8E02537D7D}"/>
              </a:ext>
            </a:extLst>
          </p:cNvPr>
          <p:cNvGrpSpPr>
            <a:grpSpLocks/>
          </p:cNvGrpSpPr>
          <p:nvPr/>
        </p:nvGrpSpPr>
        <p:grpSpPr bwMode="auto">
          <a:xfrm>
            <a:off x="2895600" y="4267201"/>
            <a:ext cx="4960938" cy="1876425"/>
            <a:chOff x="864" y="2832"/>
            <a:chExt cx="3168" cy="1197"/>
          </a:xfrm>
        </p:grpSpPr>
        <p:sp>
          <p:nvSpPr>
            <p:cNvPr id="23576" name="Text Box 51">
              <a:extLst>
                <a:ext uri="{FF2B5EF4-FFF2-40B4-BE49-F238E27FC236}">
                  <a16:creationId xmlns:a16="http://schemas.microsoft.com/office/drawing/2014/main" id="{3837C875-685D-49B2-A87A-5EFF86C4F6A7}"/>
                </a:ext>
              </a:extLst>
            </p:cNvPr>
            <p:cNvSpPr txBox="1">
              <a:spLocks noChangeArrowheads="1"/>
            </p:cNvSpPr>
            <p:nvPr/>
          </p:nvSpPr>
          <p:spPr bwMode="auto">
            <a:xfrm>
              <a:off x="864" y="3504"/>
              <a:ext cx="1808"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spcBef>
                  <a:spcPct val="0"/>
                </a:spcBef>
                <a:buClrTx/>
                <a:buSzTx/>
                <a:buFontTx/>
                <a:buNone/>
              </a:pPr>
              <a:r>
                <a:rPr lang="en-US" altLang="en-US" sz="1600">
                  <a:solidFill>
                    <a:srgbClr val="FF0000"/>
                  </a:solidFill>
                  <a:latin typeface="Tahoma" panose="020B0604030504040204" pitchFamily="34" charset="0"/>
                </a:rPr>
                <a:t>possible oscillation</a:t>
              </a:r>
              <a:br>
                <a:rPr lang="en-US" altLang="en-US" sz="1600">
                  <a:solidFill>
                    <a:srgbClr val="FF0000"/>
                  </a:solidFill>
                  <a:latin typeface="Tahoma" panose="020B0604030504040204" pitchFamily="34" charset="0"/>
                </a:rPr>
              </a:br>
              <a:r>
                <a:rPr lang="en-US" altLang="en-US" sz="1600">
                  <a:solidFill>
                    <a:srgbClr val="FF0000"/>
                  </a:solidFill>
                  <a:latin typeface="Tahoma" panose="020B0604030504040204" pitchFamily="34" charset="0"/>
                </a:rPr>
                <a:t>between states 00 and 11</a:t>
              </a:r>
            </a:p>
            <a:p>
              <a:pPr>
                <a:spcBef>
                  <a:spcPct val="0"/>
                </a:spcBef>
                <a:buClrTx/>
                <a:buSzTx/>
                <a:buFontTx/>
                <a:buNone/>
              </a:pPr>
              <a:endParaRPr lang="en-US" altLang="en-US" sz="1600" b="0">
                <a:solidFill>
                  <a:srgbClr val="FF0000"/>
                </a:solidFill>
                <a:latin typeface="Tahoma" panose="020B0604030504040204" pitchFamily="34" charset="0"/>
              </a:endParaRPr>
            </a:p>
          </p:txBody>
        </p:sp>
        <p:sp>
          <p:nvSpPr>
            <p:cNvPr id="23577" name="Oval 52">
              <a:extLst>
                <a:ext uri="{FF2B5EF4-FFF2-40B4-BE49-F238E27FC236}">
                  <a16:creationId xmlns:a16="http://schemas.microsoft.com/office/drawing/2014/main" id="{7364F782-D72F-49F4-972D-BB399B0C0C14}"/>
                </a:ext>
              </a:extLst>
            </p:cNvPr>
            <p:cNvSpPr>
              <a:spLocks noChangeArrowheads="1"/>
            </p:cNvSpPr>
            <p:nvPr/>
          </p:nvSpPr>
          <p:spPr bwMode="auto">
            <a:xfrm>
              <a:off x="3696" y="2832"/>
              <a:ext cx="288" cy="86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3578" name="AutoShape 53">
              <a:extLst>
                <a:ext uri="{FF2B5EF4-FFF2-40B4-BE49-F238E27FC236}">
                  <a16:creationId xmlns:a16="http://schemas.microsoft.com/office/drawing/2014/main" id="{37FB9D24-62A1-41D2-BC80-D7B5DDFE2ADE}"/>
                </a:ext>
              </a:extLst>
            </p:cNvPr>
            <p:cNvSpPr>
              <a:spLocks noChangeArrowheads="1"/>
            </p:cNvSpPr>
            <p:nvPr/>
          </p:nvSpPr>
          <p:spPr bwMode="auto">
            <a:xfrm>
              <a:off x="3936" y="3168"/>
              <a:ext cx="96" cy="96"/>
            </a:xfrm>
            <a:prstGeom prst="triangle">
              <a:avLst>
                <a:gd name="adj" fmla="val 50000"/>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3579" name="AutoShape 54">
              <a:extLst>
                <a:ext uri="{FF2B5EF4-FFF2-40B4-BE49-F238E27FC236}">
                  <a16:creationId xmlns:a16="http://schemas.microsoft.com/office/drawing/2014/main" id="{3D3D0BEC-F8DB-47A8-9DAF-3D48E8D24318}"/>
                </a:ext>
              </a:extLst>
            </p:cNvPr>
            <p:cNvSpPr>
              <a:spLocks noChangeArrowheads="1"/>
            </p:cNvSpPr>
            <p:nvPr/>
          </p:nvSpPr>
          <p:spPr bwMode="auto">
            <a:xfrm flipV="1">
              <a:off x="3648" y="3168"/>
              <a:ext cx="96" cy="96"/>
            </a:xfrm>
            <a:prstGeom prst="triangle">
              <a:avLst>
                <a:gd name="adj" fmla="val 50000"/>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grpSp>
      <p:grpSp>
        <p:nvGrpSpPr>
          <p:cNvPr id="23570" name="Group 55">
            <a:extLst>
              <a:ext uri="{FF2B5EF4-FFF2-40B4-BE49-F238E27FC236}">
                <a16:creationId xmlns:a16="http://schemas.microsoft.com/office/drawing/2014/main" id="{60763397-0280-4850-9322-2DEDFE7AEB44}"/>
              </a:ext>
            </a:extLst>
          </p:cNvPr>
          <p:cNvGrpSpPr>
            <a:grpSpLocks/>
          </p:cNvGrpSpPr>
          <p:nvPr/>
        </p:nvGrpSpPr>
        <p:grpSpPr bwMode="auto">
          <a:xfrm>
            <a:off x="9866299" y="408713"/>
            <a:ext cx="1728908" cy="1422173"/>
            <a:chOff x="5024" y="1392"/>
            <a:chExt cx="1600" cy="1035"/>
          </a:xfrm>
        </p:grpSpPr>
        <p:pic>
          <p:nvPicPr>
            <p:cNvPr id="23571" name="Picture 56">
              <a:extLst>
                <a:ext uri="{FF2B5EF4-FFF2-40B4-BE49-F238E27FC236}">
                  <a16:creationId xmlns:a16="http://schemas.microsoft.com/office/drawing/2014/main" id="{C5A143D0-884C-4E14-9324-1F401CB17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 y="1392"/>
              <a:ext cx="1336" cy="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2" name="Rectangle 57">
              <a:extLst>
                <a:ext uri="{FF2B5EF4-FFF2-40B4-BE49-F238E27FC236}">
                  <a16:creationId xmlns:a16="http://schemas.microsoft.com/office/drawing/2014/main" id="{E329250B-0C24-434B-9B65-DE350D3A115D}"/>
                </a:ext>
              </a:extLst>
            </p:cNvPr>
            <p:cNvSpPr>
              <a:spLocks noChangeArrowheads="1"/>
            </p:cNvSpPr>
            <p:nvPr/>
          </p:nvSpPr>
          <p:spPr bwMode="auto">
            <a:xfrm>
              <a:off x="5024" y="15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R</a:t>
              </a:r>
            </a:p>
          </p:txBody>
        </p:sp>
        <p:sp>
          <p:nvSpPr>
            <p:cNvPr id="23573" name="Rectangle 58">
              <a:extLst>
                <a:ext uri="{FF2B5EF4-FFF2-40B4-BE49-F238E27FC236}">
                  <a16:creationId xmlns:a16="http://schemas.microsoft.com/office/drawing/2014/main" id="{829153A2-3BAE-4762-AA1F-37FBF06D3598}"/>
                </a:ext>
              </a:extLst>
            </p:cNvPr>
            <p:cNvSpPr>
              <a:spLocks noChangeArrowheads="1"/>
            </p:cNvSpPr>
            <p:nvPr/>
          </p:nvSpPr>
          <p:spPr bwMode="auto">
            <a:xfrm>
              <a:off x="5024" y="21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S</a:t>
              </a:r>
            </a:p>
          </p:txBody>
        </p:sp>
        <p:sp>
          <p:nvSpPr>
            <p:cNvPr id="23574" name="Rectangle 59">
              <a:extLst>
                <a:ext uri="{FF2B5EF4-FFF2-40B4-BE49-F238E27FC236}">
                  <a16:creationId xmlns:a16="http://schemas.microsoft.com/office/drawing/2014/main" id="{CA485704-3B1A-4DED-9CF0-099EAC8B6EC9}"/>
                </a:ext>
              </a:extLst>
            </p:cNvPr>
            <p:cNvSpPr>
              <a:spLocks noChangeArrowheads="1"/>
            </p:cNvSpPr>
            <p:nvPr/>
          </p:nvSpPr>
          <p:spPr bwMode="auto">
            <a:xfrm>
              <a:off x="6344" y="1592"/>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Q</a:t>
              </a:r>
            </a:p>
          </p:txBody>
        </p:sp>
        <p:sp>
          <p:nvSpPr>
            <p:cNvPr id="23575" name="Rectangle 60">
              <a:extLst>
                <a:ext uri="{FF2B5EF4-FFF2-40B4-BE49-F238E27FC236}">
                  <a16:creationId xmlns:a16="http://schemas.microsoft.com/office/drawing/2014/main" id="{C9E51BCB-2680-4613-8828-BF7336EEDA53}"/>
                </a:ext>
              </a:extLst>
            </p:cNvPr>
            <p:cNvSpPr>
              <a:spLocks noChangeArrowheads="1"/>
            </p:cNvSpPr>
            <p:nvPr/>
          </p:nvSpPr>
          <p:spPr bwMode="auto">
            <a:xfrm>
              <a:off x="6360" y="2088"/>
              <a:ext cx="26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QN</a:t>
              </a:r>
            </a:p>
          </p:txBody>
        </p:sp>
      </p:grpSp>
      <p:sp>
        <p:nvSpPr>
          <p:cNvPr id="2" name="Slide Number Placeholder 1">
            <a:extLst>
              <a:ext uri="{FF2B5EF4-FFF2-40B4-BE49-F238E27FC236}">
                <a16:creationId xmlns:a16="http://schemas.microsoft.com/office/drawing/2014/main" id="{E024A579-7DA0-4253-8BB7-2193C98FBD90}"/>
              </a:ext>
            </a:extLst>
          </p:cNvPr>
          <p:cNvSpPr>
            <a:spLocks noGrp="1"/>
          </p:cNvSpPr>
          <p:nvPr>
            <p:ph type="sldNum" sz="quarter" idx="12"/>
          </p:nvPr>
        </p:nvSpPr>
        <p:spPr/>
        <p:txBody>
          <a:bodyPr/>
          <a:lstStyle/>
          <a:p>
            <a:fld id="{E31375A4-56A4-47D6-9801-1991572033F7}" type="slidenum">
              <a:rPr lang="en-US" smtClean="0"/>
              <a:t>23</a:t>
            </a:fld>
            <a:endParaRPr lang="en-US" dirty="0"/>
          </a:p>
        </p:txBody>
      </p:sp>
    </p:spTree>
    <p:extLst>
      <p:ext uri="{BB962C8B-B14F-4D97-AF65-F5344CB8AC3E}">
        <p14:creationId xmlns:p14="http://schemas.microsoft.com/office/powerpoint/2010/main" val="9217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7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73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27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273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273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273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2740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5274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273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52739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52737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52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8E4AF42D-AF16-4E58-85C3-DD1CF5F13D63}"/>
              </a:ext>
            </a:extLst>
          </p:cNvPr>
          <p:cNvSpPr>
            <a:spLocks noGrp="1" noChangeArrowheads="1"/>
          </p:cNvSpPr>
          <p:nvPr>
            <p:ph type="title"/>
          </p:nvPr>
        </p:nvSpPr>
        <p:spPr/>
        <p:txBody>
          <a:bodyPr>
            <a:normAutofit/>
          </a:bodyPr>
          <a:lstStyle/>
          <a:p>
            <a:pPr eaLnBrk="1" hangingPunct="1"/>
            <a:r>
              <a:rPr lang="en-US" altLang="en-US" dirty="0"/>
              <a:t>Observed R-S latch behavior</a:t>
            </a:r>
          </a:p>
        </p:txBody>
      </p:sp>
      <p:sp>
        <p:nvSpPr>
          <p:cNvPr id="25604" name="Rectangle 3">
            <a:extLst>
              <a:ext uri="{FF2B5EF4-FFF2-40B4-BE49-F238E27FC236}">
                <a16:creationId xmlns:a16="http://schemas.microsoft.com/office/drawing/2014/main" id="{78F001F2-2D2B-43FB-B805-38EAEF3B6C20}"/>
              </a:ext>
            </a:extLst>
          </p:cNvPr>
          <p:cNvSpPr>
            <a:spLocks noGrp="1" noChangeArrowheads="1"/>
          </p:cNvSpPr>
          <p:nvPr>
            <p:ph type="body" idx="1"/>
          </p:nvPr>
        </p:nvSpPr>
        <p:spPr>
          <a:xfrm>
            <a:off x="583987" y="1676400"/>
            <a:ext cx="10642386" cy="4114800"/>
          </a:xfrm>
        </p:spPr>
        <p:txBody>
          <a:bodyPr/>
          <a:lstStyle/>
          <a:p>
            <a:pPr eaLnBrk="1" hangingPunct="1"/>
            <a:r>
              <a:rPr lang="en-US" altLang="en-US" sz="2000" dirty="0"/>
              <a:t>Very difficult to observe R-S latch in the 1-1 state</a:t>
            </a:r>
          </a:p>
          <a:p>
            <a:pPr lvl="1" eaLnBrk="1" hangingPunct="1"/>
            <a:r>
              <a:rPr lang="en-US" altLang="en-US" sz="2000" dirty="0"/>
              <a:t>one of R or S usually changes first</a:t>
            </a:r>
          </a:p>
          <a:p>
            <a:pPr eaLnBrk="1" hangingPunct="1"/>
            <a:r>
              <a:rPr lang="en-US" altLang="en-US" sz="2200" dirty="0"/>
              <a:t>Ambiguously returns to state 0-1 or 1-0</a:t>
            </a:r>
          </a:p>
          <a:p>
            <a:pPr lvl="1" eaLnBrk="1" hangingPunct="1"/>
            <a:r>
              <a:rPr lang="en-US" altLang="en-US" sz="2000" dirty="0"/>
              <a:t>a so-called "race condition"</a:t>
            </a:r>
          </a:p>
          <a:p>
            <a:pPr lvl="1" eaLnBrk="1" hangingPunct="1"/>
            <a:r>
              <a:rPr lang="en-US" altLang="en-US" sz="2000" dirty="0"/>
              <a:t>or non-deterministic transition</a:t>
            </a:r>
          </a:p>
        </p:txBody>
      </p:sp>
      <p:grpSp>
        <p:nvGrpSpPr>
          <p:cNvPr id="529412" name="Group 4">
            <a:extLst>
              <a:ext uri="{FF2B5EF4-FFF2-40B4-BE49-F238E27FC236}">
                <a16:creationId xmlns:a16="http://schemas.microsoft.com/office/drawing/2014/main" id="{F4B869B1-B68F-44F7-951E-E10080C2EE06}"/>
              </a:ext>
            </a:extLst>
          </p:cNvPr>
          <p:cNvGrpSpPr>
            <a:grpSpLocks/>
          </p:cNvGrpSpPr>
          <p:nvPr/>
        </p:nvGrpSpPr>
        <p:grpSpPr bwMode="auto">
          <a:xfrm>
            <a:off x="3629025" y="4519613"/>
            <a:ext cx="4897438" cy="1955800"/>
            <a:chOff x="1344" y="2884"/>
            <a:chExt cx="3128" cy="1248"/>
          </a:xfrm>
        </p:grpSpPr>
        <p:sp>
          <p:nvSpPr>
            <p:cNvPr id="25647" name="Rectangle 5">
              <a:extLst>
                <a:ext uri="{FF2B5EF4-FFF2-40B4-BE49-F238E27FC236}">
                  <a16:creationId xmlns:a16="http://schemas.microsoft.com/office/drawing/2014/main" id="{135E3CA3-5514-4B2B-A4F8-2D9A850040E9}"/>
                </a:ext>
              </a:extLst>
            </p:cNvPr>
            <p:cNvSpPr>
              <a:spLocks noChangeArrowheads="1"/>
            </p:cNvSpPr>
            <p:nvPr/>
          </p:nvSpPr>
          <p:spPr bwMode="auto">
            <a:xfrm>
              <a:off x="3792" y="3940"/>
              <a:ext cx="6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SR=00</a:t>
              </a:r>
            </a:p>
          </p:txBody>
        </p:sp>
        <p:sp>
          <p:nvSpPr>
            <p:cNvPr id="25648" name="Rectangle 6">
              <a:extLst>
                <a:ext uri="{FF2B5EF4-FFF2-40B4-BE49-F238E27FC236}">
                  <a16:creationId xmlns:a16="http://schemas.microsoft.com/office/drawing/2014/main" id="{E9EC0A3F-1CF6-40C1-826C-9966F23D62F2}"/>
                </a:ext>
              </a:extLst>
            </p:cNvPr>
            <p:cNvSpPr>
              <a:spLocks noChangeArrowheads="1"/>
            </p:cNvSpPr>
            <p:nvPr/>
          </p:nvSpPr>
          <p:spPr bwMode="auto">
            <a:xfrm>
              <a:off x="1344" y="3892"/>
              <a:ext cx="7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SR=00 </a:t>
              </a:r>
            </a:p>
          </p:txBody>
        </p:sp>
        <p:cxnSp>
          <p:nvCxnSpPr>
            <p:cNvPr id="25649" name="AutoShape 7">
              <a:extLst>
                <a:ext uri="{FF2B5EF4-FFF2-40B4-BE49-F238E27FC236}">
                  <a16:creationId xmlns:a16="http://schemas.microsoft.com/office/drawing/2014/main" id="{1388254F-EA4C-421B-8918-6C49BBBD03DC}"/>
                </a:ext>
              </a:extLst>
            </p:cNvPr>
            <p:cNvCxnSpPr>
              <a:cxnSpLocks noChangeShapeType="1"/>
              <a:stCxn id="25620" idx="3"/>
            </p:cNvCxnSpPr>
            <p:nvPr/>
          </p:nvCxnSpPr>
          <p:spPr bwMode="auto">
            <a:xfrm rot="16200000" flipV="1">
              <a:off x="1907" y="2871"/>
              <a:ext cx="915" cy="941"/>
            </a:xfrm>
            <a:prstGeom prst="curvedConnector4">
              <a:avLst>
                <a:gd name="adj1" fmla="val -25792"/>
                <a:gd name="adj2" fmla="val 105843"/>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0" name="AutoShape 8">
              <a:extLst>
                <a:ext uri="{FF2B5EF4-FFF2-40B4-BE49-F238E27FC236}">
                  <a16:creationId xmlns:a16="http://schemas.microsoft.com/office/drawing/2014/main" id="{69C39C70-6494-4F83-BBEF-BD9DA1A071BF}"/>
                </a:ext>
              </a:extLst>
            </p:cNvPr>
            <p:cNvCxnSpPr>
              <a:cxnSpLocks noChangeShapeType="1"/>
              <a:stCxn id="25620" idx="4"/>
            </p:cNvCxnSpPr>
            <p:nvPr/>
          </p:nvCxnSpPr>
          <p:spPr bwMode="auto">
            <a:xfrm rot="5400000" flipH="1" flipV="1">
              <a:off x="3033" y="2870"/>
              <a:ext cx="915" cy="943"/>
            </a:xfrm>
            <a:prstGeom prst="curvedConnector4">
              <a:avLst>
                <a:gd name="adj1" fmla="val -25792"/>
                <a:gd name="adj2" fmla="val 107208"/>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06" name="Group 9">
            <a:extLst>
              <a:ext uri="{FF2B5EF4-FFF2-40B4-BE49-F238E27FC236}">
                <a16:creationId xmlns:a16="http://schemas.microsoft.com/office/drawing/2014/main" id="{056D0551-DB34-4662-8768-5A05238FEE40}"/>
              </a:ext>
            </a:extLst>
          </p:cNvPr>
          <p:cNvGrpSpPr>
            <a:grpSpLocks/>
          </p:cNvGrpSpPr>
          <p:nvPr/>
        </p:nvGrpSpPr>
        <p:grpSpPr bwMode="auto">
          <a:xfrm>
            <a:off x="3027364" y="3425826"/>
            <a:ext cx="6162675" cy="2633663"/>
            <a:chOff x="960" y="2186"/>
            <a:chExt cx="3936" cy="1680"/>
          </a:xfrm>
        </p:grpSpPr>
        <p:sp>
          <p:nvSpPr>
            <p:cNvPr id="25615" name="Rectangle 10">
              <a:extLst>
                <a:ext uri="{FF2B5EF4-FFF2-40B4-BE49-F238E27FC236}">
                  <a16:creationId xmlns:a16="http://schemas.microsoft.com/office/drawing/2014/main" id="{8B2B61FC-4D89-4DE0-80FE-8C2B9E4F0C77}"/>
                </a:ext>
              </a:extLst>
            </p:cNvPr>
            <p:cNvSpPr>
              <a:spLocks noChangeArrowheads="1"/>
            </p:cNvSpPr>
            <p:nvPr/>
          </p:nvSpPr>
          <p:spPr bwMode="auto">
            <a:xfrm>
              <a:off x="1872" y="2570"/>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0   1</a:t>
              </a:r>
            </a:p>
          </p:txBody>
        </p:sp>
        <p:sp>
          <p:nvSpPr>
            <p:cNvPr id="25616" name="Rectangle 11">
              <a:extLst>
                <a:ext uri="{FF2B5EF4-FFF2-40B4-BE49-F238E27FC236}">
                  <a16:creationId xmlns:a16="http://schemas.microsoft.com/office/drawing/2014/main" id="{6A5CA9D3-947A-453F-8F68-536891FC4D27}"/>
                </a:ext>
              </a:extLst>
            </p:cNvPr>
            <p:cNvSpPr>
              <a:spLocks noChangeArrowheads="1"/>
            </p:cNvSpPr>
            <p:nvPr/>
          </p:nvSpPr>
          <p:spPr bwMode="auto">
            <a:xfrm>
              <a:off x="3600" y="2570"/>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1   0</a:t>
              </a:r>
            </a:p>
          </p:txBody>
        </p:sp>
        <p:sp>
          <p:nvSpPr>
            <p:cNvPr id="25617" name="Rectangle 12">
              <a:extLst>
                <a:ext uri="{FF2B5EF4-FFF2-40B4-BE49-F238E27FC236}">
                  <a16:creationId xmlns:a16="http://schemas.microsoft.com/office/drawing/2014/main" id="{550CBF1A-0650-40FE-8BEA-44AEA03A34FD}"/>
                </a:ext>
              </a:extLst>
            </p:cNvPr>
            <p:cNvSpPr>
              <a:spLocks noChangeArrowheads="1"/>
            </p:cNvSpPr>
            <p:nvPr/>
          </p:nvSpPr>
          <p:spPr bwMode="auto">
            <a:xfrm>
              <a:off x="2736" y="3434"/>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0   0</a:t>
              </a:r>
            </a:p>
          </p:txBody>
        </p:sp>
        <p:sp>
          <p:nvSpPr>
            <p:cNvPr id="25618" name="Oval 13">
              <a:extLst>
                <a:ext uri="{FF2B5EF4-FFF2-40B4-BE49-F238E27FC236}">
                  <a16:creationId xmlns:a16="http://schemas.microsoft.com/office/drawing/2014/main" id="{0C75B205-B188-4DE0-B1C1-6CD278779D1F}"/>
                </a:ext>
              </a:extLst>
            </p:cNvPr>
            <p:cNvSpPr>
              <a:spLocks noChangeArrowheads="1"/>
            </p:cNvSpPr>
            <p:nvPr/>
          </p:nvSpPr>
          <p:spPr bwMode="auto">
            <a:xfrm>
              <a:off x="1824" y="2474"/>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5619" name="Oval 14">
              <a:extLst>
                <a:ext uri="{FF2B5EF4-FFF2-40B4-BE49-F238E27FC236}">
                  <a16:creationId xmlns:a16="http://schemas.microsoft.com/office/drawing/2014/main" id="{EA5480BB-00E2-4823-8ED0-8A1DF4EDA81C}"/>
                </a:ext>
              </a:extLst>
            </p:cNvPr>
            <p:cNvSpPr>
              <a:spLocks noChangeArrowheads="1"/>
            </p:cNvSpPr>
            <p:nvPr/>
          </p:nvSpPr>
          <p:spPr bwMode="auto">
            <a:xfrm>
              <a:off x="3552" y="2474"/>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5620" name="Oval 15">
              <a:extLst>
                <a:ext uri="{FF2B5EF4-FFF2-40B4-BE49-F238E27FC236}">
                  <a16:creationId xmlns:a16="http://schemas.microsoft.com/office/drawing/2014/main" id="{E03A3402-D569-46C4-863E-9844E3E6E497}"/>
                </a:ext>
              </a:extLst>
            </p:cNvPr>
            <p:cNvSpPr>
              <a:spLocks noChangeArrowheads="1"/>
            </p:cNvSpPr>
            <p:nvPr/>
          </p:nvSpPr>
          <p:spPr bwMode="auto">
            <a:xfrm rot="-1341584">
              <a:off x="2688" y="3338"/>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grpSp>
          <p:nvGrpSpPr>
            <p:cNvPr id="25621" name="Group 16">
              <a:extLst>
                <a:ext uri="{FF2B5EF4-FFF2-40B4-BE49-F238E27FC236}">
                  <a16:creationId xmlns:a16="http://schemas.microsoft.com/office/drawing/2014/main" id="{AE4A0731-2788-4944-9D1D-136A6EDC954F}"/>
                </a:ext>
              </a:extLst>
            </p:cNvPr>
            <p:cNvGrpSpPr>
              <a:grpSpLocks/>
            </p:cNvGrpSpPr>
            <p:nvPr/>
          </p:nvGrpSpPr>
          <p:grpSpPr bwMode="auto">
            <a:xfrm>
              <a:off x="2234" y="2186"/>
              <a:ext cx="1388" cy="359"/>
              <a:chOff x="3146" y="1296"/>
              <a:chExt cx="1388" cy="359"/>
            </a:xfrm>
          </p:grpSpPr>
          <p:sp>
            <p:nvSpPr>
              <p:cNvPr id="25645" name="Rectangle 17">
                <a:extLst>
                  <a:ext uri="{FF2B5EF4-FFF2-40B4-BE49-F238E27FC236}">
                    <a16:creationId xmlns:a16="http://schemas.microsoft.com/office/drawing/2014/main" id="{A3AB97ED-2B91-418A-8E7F-29D85C51741D}"/>
                  </a:ext>
                </a:extLst>
              </p:cNvPr>
              <p:cNvSpPr>
                <a:spLocks noChangeArrowheads="1"/>
              </p:cNvSpPr>
              <p:nvPr/>
            </p:nvSpPr>
            <p:spPr bwMode="auto">
              <a:xfrm>
                <a:off x="3504" y="1296"/>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5646" name="AutoShape 18">
                <a:extLst>
                  <a:ext uri="{FF2B5EF4-FFF2-40B4-BE49-F238E27FC236}">
                    <a16:creationId xmlns:a16="http://schemas.microsoft.com/office/drawing/2014/main" id="{42E0A0BF-FBBB-470A-976B-E0FF80921BCB}"/>
                  </a:ext>
                </a:extLst>
              </p:cNvPr>
              <p:cNvCxnSpPr>
                <a:cxnSpLocks noChangeShapeType="1"/>
                <a:stCxn id="25618" idx="7"/>
                <a:endCxn id="25619" idx="1"/>
              </p:cNvCxnSpPr>
              <p:nvPr/>
            </p:nvCxnSpPr>
            <p:spPr bwMode="auto">
              <a:xfrm rot="5400000" flipV="1">
                <a:off x="3839" y="961"/>
                <a:ext cx="1" cy="1388"/>
              </a:xfrm>
              <a:prstGeom prst="curvedConnector3">
                <a:avLst>
                  <a:gd name="adj1" fmla="val -2140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2" name="Group 19">
              <a:extLst>
                <a:ext uri="{FF2B5EF4-FFF2-40B4-BE49-F238E27FC236}">
                  <a16:creationId xmlns:a16="http://schemas.microsoft.com/office/drawing/2014/main" id="{15EAF63C-6335-48E3-932F-763137EA00D9}"/>
                </a:ext>
              </a:extLst>
            </p:cNvPr>
            <p:cNvGrpSpPr>
              <a:grpSpLocks/>
            </p:cNvGrpSpPr>
            <p:nvPr/>
          </p:nvGrpSpPr>
          <p:grpSpPr bwMode="auto">
            <a:xfrm>
              <a:off x="2304" y="2570"/>
              <a:ext cx="1248" cy="192"/>
              <a:chOff x="3216" y="1584"/>
              <a:chExt cx="1248" cy="192"/>
            </a:xfrm>
          </p:grpSpPr>
          <p:sp>
            <p:nvSpPr>
              <p:cNvPr id="25643" name="Rectangle 20">
                <a:extLst>
                  <a:ext uri="{FF2B5EF4-FFF2-40B4-BE49-F238E27FC236}">
                    <a16:creationId xmlns:a16="http://schemas.microsoft.com/office/drawing/2014/main" id="{3B06848B-ABC2-48E1-B93A-39EE1C7933BA}"/>
                  </a:ext>
                </a:extLst>
              </p:cNvPr>
              <p:cNvSpPr>
                <a:spLocks noChangeArrowheads="1"/>
              </p:cNvSpPr>
              <p:nvPr/>
            </p:nvSpPr>
            <p:spPr bwMode="auto">
              <a:xfrm>
                <a:off x="3504" y="1584"/>
                <a:ext cx="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SR=01</a:t>
                </a:r>
              </a:p>
            </p:txBody>
          </p:sp>
          <p:cxnSp>
            <p:nvCxnSpPr>
              <p:cNvPr id="25644" name="AutoShape 21">
                <a:extLst>
                  <a:ext uri="{FF2B5EF4-FFF2-40B4-BE49-F238E27FC236}">
                    <a16:creationId xmlns:a16="http://schemas.microsoft.com/office/drawing/2014/main" id="{58D69960-7F9F-4232-83C8-3C413FE79D4B}"/>
                  </a:ext>
                </a:extLst>
              </p:cNvPr>
              <p:cNvCxnSpPr>
                <a:cxnSpLocks noChangeShapeType="1"/>
                <a:stCxn id="25619" idx="2"/>
                <a:endCxn id="25618" idx="6"/>
              </p:cNvCxnSpPr>
              <p:nvPr/>
            </p:nvCxnSpPr>
            <p:spPr bwMode="auto">
              <a:xfrm rot="10800000">
                <a:off x="3216" y="1728"/>
                <a:ext cx="1248" cy="0"/>
              </a:xfrm>
              <a:prstGeom prst="straightConnector1">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3" name="Group 22">
              <a:extLst>
                <a:ext uri="{FF2B5EF4-FFF2-40B4-BE49-F238E27FC236}">
                  <a16:creationId xmlns:a16="http://schemas.microsoft.com/office/drawing/2014/main" id="{83343501-0BC9-461D-8F48-667BCA142A4E}"/>
                </a:ext>
              </a:extLst>
            </p:cNvPr>
            <p:cNvGrpSpPr>
              <a:grpSpLocks/>
            </p:cNvGrpSpPr>
            <p:nvPr/>
          </p:nvGrpSpPr>
          <p:grpSpPr bwMode="auto">
            <a:xfrm>
              <a:off x="3792" y="2378"/>
              <a:ext cx="1104" cy="336"/>
              <a:chOff x="4704" y="1488"/>
              <a:chExt cx="1104" cy="336"/>
            </a:xfrm>
          </p:grpSpPr>
          <p:sp>
            <p:nvSpPr>
              <p:cNvPr id="25641" name="Rectangle 23">
                <a:extLst>
                  <a:ext uri="{FF2B5EF4-FFF2-40B4-BE49-F238E27FC236}">
                    <a16:creationId xmlns:a16="http://schemas.microsoft.com/office/drawing/2014/main" id="{802E1E73-8EBB-4526-82D4-7F1BBE38F4EE}"/>
                  </a:ext>
                </a:extLst>
              </p:cNvPr>
              <p:cNvSpPr>
                <a:spLocks noChangeArrowheads="1"/>
              </p:cNvSpPr>
              <p:nvPr/>
            </p:nvSpPr>
            <p:spPr bwMode="auto">
              <a:xfrm>
                <a:off x="5136" y="1488"/>
                <a:ext cx="672"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SR=00</a:t>
                </a:r>
              </a:p>
              <a:p>
                <a:pP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5642" name="AutoShape 24">
                <a:extLst>
                  <a:ext uri="{FF2B5EF4-FFF2-40B4-BE49-F238E27FC236}">
                    <a16:creationId xmlns:a16="http://schemas.microsoft.com/office/drawing/2014/main" id="{F335FC9F-7703-4CE5-8203-1C1E71E7C1F6}"/>
                  </a:ext>
                </a:extLst>
              </p:cNvPr>
              <p:cNvCxnSpPr>
                <a:cxnSpLocks noChangeShapeType="1"/>
                <a:stCxn id="25619" idx="6"/>
                <a:endCxn id="25619" idx="0"/>
              </p:cNvCxnSpPr>
              <p:nvPr/>
            </p:nvCxnSpPr>
            <p:spPr bwMode="auto">
              <a:xfrm flipH="1" flipV="1">
                <a:off x="4704" y="1584"/>
                <a:ext cx="240" cy="240"/>
              </a:xfrm>
              <a:prstGeom prst="curvedConnector4">
                <a:avLst>
                  <a:gd name="adj1" fmla="val -60000"/>
                  <a:gd name="adj2" fmla="val 16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4" name="Group 25">
              <a:extLst>
                <a:ext uri="{FF2B5EF4-FFF2-40B4-BE49-F238E27FC236}">
                  <a16:creationId xmlns:a16="http://schemas.microsoft.com/office/drawing/2014/main" id="{5C89E281-8C58-4E63-87C5-93E6C2963C55}"/>
                </a:ext>
              </a:extLst>
            </p:cNvPr>
            <p:cNvGrpSpPr>
              <a:grpSpLocks/>
            </p:cNvGrpSpPr>
            <p:nvPr/>
          </p:nvGrpSpPr>
          <p:grpSpPr bwMode="auto">
            <a:xfrm>
              <a:off x="960" y="2378"/>
              <a:ext cx="1104" cy="336"/>
              <a:chOff x="1872" y="1488"/>
              <a:chExt cx="1104" cy="336"/>
            </a:xfrm>
          </p:grpSpPr>
          <p:sp>
            <p:nvSpPr>
              <p:cNvPr id="25639" name="Rectangle 26">
                <a:extLst>
                  <a:ext uri="{FF2B5EF4-FFF2-40B4-BE49-F238E27FC236}">
                    <a16:creationId xmlns:a16="http://schemas.microsoft.com/office/drawing/2014/main" id="{0C72F9CC-42BE-4A7A-81F5-EB30614E6ED7}"/>
                  </a:ext>
                </a:extLst>
              </p:cNvPr>
              <p:cNvSpPr>
                <a:spLocks noChangeArrowheads="1"/>
              </p:cNvSpPr>
              <p:nvPr/>
            </p:nvSpPr>
            <p:spPr bwMode="auto">
              <a:xfrm>
                <a:off x="1872" y="1488"/>
                <a:ext cx="680"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SR=00</a:t>
                </a:r>
              </a:p>
              <a:p>
                <a:pPr algn="r">
                  <a:lnSpc>
                    <a:spcPts val="1375"/>
                  </a:lnSpc>
                  <a:spcBef>
                    <a:spcPct val="0"/>
                  </a:spcBef>
                  <a:buClrTx/>
                  <a:buSzTx/>
                </a:pPr>
                <a:r>
                  <a:rPr lang="en-US" altLang="en-US" sz="1600" b="0">
                    <a:solidFill>
                      <a:srgbClr val="000000"/>
                    </a:solidFill>
                    <a:latin typeface="Tahoma" panose="020B0604030504040204" pitchFamily="34" charset="0"/>
                  </a:rPr>
                  <a:t>SR=01</a:t>
                </a:r>
              </a:p>
            </p:txBody>
          </p:sp>
          <p:cxnSp>
            <p:nvCxnSpPr>
              <p:cNvPr id="25640" name="AutoShape 27">
                <a:extLst>
                  <a:ext uri="{FF2B5EF4-FFF2-40B4-BE49-F238E27FC236}">
                    <a16:creationId xmlns:a16="http://schemas.microsoft.com/office/drawing/2014/main" id="{D6FF0440-DFD2-438E-A01B-3A29D5CA7DAC}"/>
                  </a:ext>
                </a:extLst>
              </p:cNvPr>
              <p:cNvCxnSpPr>
                <a:cxnSpLocks noChangeShapeType="1"/>
                <a:stCxn id="25618" idx="2"/>
                <a:endCxn id="25618" idx="0"/>
              </p:cNvCxnSpPr>
              <p:nvPr/>
            </p:nvCxnSpPr>
            <p:spPr bwMode="auto">
              <a:xfrm rot="10800000" flipH="1">
                <a:off x="2736" y="1584"/>
                <a:ext cx="240" cy="240"/>
              </a:xfrm>
              <a:prstGeom prst="curvedConnector4">
                <a:avLst>
                  <a:gd name="adj1" fmla="val -60000"/>
                  <a:gd name="adj2" fmla="val 16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5" name="Group 28">
              <a:extLst>
                <a:ext uri="{FF2B5EF4-FFF2-40B4-BE49-F238E27FC236}">
                  <a16:creationId xmlns:a16="http://schemas.microsoft.com/office/drawing/2014/main" id="{3BAE2C0D-3D21-4D61-8574-BBE2AA91F4AF}"/>
                </a:ext>
              </a:extLst>
            </p:cNvPr>
            <p:cNvGrpSpPr>
              <a:grpSpLocks/>
            </p:cNvGrpSpPr>
            <p:nvPr/>
          </p:nvGrpSpPr>
          <p:grpSpPr bwMode="auto">
            <a:xfrm>
              <a:off x="1824" y="2954"/>
              <a:ext cx="882" cy="912"/>
              <a:chOff x="2736" y="1968"/>
              <a:chExt cx="882" cy="912"/>
            </a:xfrm>
          </p:grpSpPr>
          <p:sp>
            <p:nvSpPr>
              <p:cNvPr id="25637" name="Rectangle 29">
                <a:extLst>
                  <a:ext uri="{FF2B5EF4-FFF2-40B4-BE49-F238E27FC236}">
                    <a16:creationId xmlns:a16="http://schemas.microsoft.com/office/drawing/2014/main" id="{C3540A2E-861B-447A-96D2-45FB29D4A95A}"/>
                  </a:ext>
                </a:extLst>
              </p:cNvPr>
              <p:cNvSpPr>
                <a:spLocks noChangeArrowheads="1"/>
              </p:cNvSpPr>
              <p:nvPr/>
            </p:nvSpPr>
            <p:spPr bwMode="auto">
              <a:xfrm>
                <a:off x="2736" y="2688"/>
                <a:ext cx="7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5638" name="AutoShape 30">
                <a:extLst>
                  <a:ext uri="{FF2B5EF4-FFF2-40B4-BE49-F238E27FC236}">
                    <a16:creationId xmlns:a16="http://schemas.microsoft.com/office/drawing/2014/main" id="{298DD9A3-F4D4-47DB-916E-214A031AA9BB}"/>
                  </a:ext>
                </a:extLst>
              </p:cNvPr>
              <p:cNvCxnSpPr>
                <a:cxnSpLocks noChangeShapeType="1"/>
              </p:cNvCxnSpPr>
              <p:nvPr/>
            </p:nvCxnSpPr>
            <p:spPr bwMode="auto">
              <a:xfrm rot="16200000" flipH="1">
                <a:off x="2939" y="2005"/>
                <a:ext cx="715" cy="642"/>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6" name="Group 31">
              <a:extLst>
                <a:ext uri="{FF2B5EF4-FFF2-40B4-BE49-F238E27FC236}">
                  <a16:creationId xmlns:a16="http://schemas.microsoft.com/office/drawing/2014/main" id="{B0E41573-267B-403B-83CA-AB9566A51489}"/>
                </a:ext>
              </a:extLst>
            </p:cNvPr>
            <p:cNvGrpSpPr>
              <a:grpSpLocks/>
            </p:cNvGrpSpPr>
            <p:nvPr/>
          </p:nvGrpSpPr>
          <p:grpSpPr bwMode="auto">
            <a:xfrm>
              <a:off x="3168" y="2976"/>
              <a:ext cx="768" cy="890"/>
              <a:chOff x="4080" y="1990"/>
              <a:chExt cx="768" cy="890"/>
            </a:xfrm>
          </p:grpSpPr>
          <p:sp>
            <p:nvSpPr>
              <p:cNvPr id="25635" name="Rectangle 32">
                <a:extLst>
                  <a:ext uri="{FF2B5EF4-FFF2-40B4-BE49-F238E27FC236}">
                    <a16:creationId xmlns:a16="http://schemas.microsoft.com/office/drawing/2014/main" id="{D35627EC-611D-4574-925D-87DA15E29C45}"/>
                  </a:ext>
                </a:extLst>
              </p:cNvPr>
              <p:cNvSpPr>
                <a:spLocks noChangeArrowheads="1"/>
              </p:cNvSpPr>
              <p:nvPr/>
            </p:nvSpPr>
            <p:spPr bwMode="auto">
              <a:xfrm>
                <a:off x="4216" y="2688"/>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5636" name="AutoShape 33">
                <a:extLst>
                  <a:ext uri="{FF2B5EF4-FFF2-40B4-BE49-F238E27FC236}">
                    <a16:creationId xmlns:a16="http://schemas.microsoft.com/office/drawing/2014/main" id="{4D1BBAD5-725F-42A9-A4C5-087D7D13AE28}"/>
                  </a:ext>
                </a:extLst>
              </p:cNvPr>
              <p:cNvCxnSpPr>
                <a:cxnSpLocks noChangeShapeType="1"/>
              </p:cNvCxnSpPr>
              <p:nvPr/>
            </p:nvCxnSpPr>
            <p:spPr bwMode="auto">
              <a:xfrm rot="5400000">
                <a:off x="4043" y="2027"/>
                <a:ext cx="715" cy="642"/>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7" name="Group 34">
              <a:extLst>
                <a:ext uri="{FF2B5EF4-FFF2-40B4-BE49-F238E27FC236}">
                  <a16:creationId xmlns:a16="http://schemas.microsoft.com/office/drawing/2014/main" id="{757FC733-072C-428D-84B8-DAC890BC1E88}"/>
                </a:ext>
              </a:extLst>
            </p:cNvPr>
            <p:cNvGrpSpPr>
              <a:grpSpLocks/>
            </p:cNvGrpSpPr>
            <p:nvPr/>
          </p:nvGrpSpPr>
          <p:grpSpPr bwMode="auto">
            <a:xfrm>
              <a:off x="2234" y="2884"/>
              <a:ext cx="1406" cy="623"/>
              <a:chOff x="3146" y="1898"/>
              <a:chExt cx="1406" cy="623"/>
            </a:xfrm>
          </p:grpSpPr>
          <p:sp>
            <p:nvSpPr>
              <p:cNvPr id="25631" name="Rectangle 35">
                <a:extLst>
                  <a:ext uri="{FF2B5EF4-FFF2-40B4-BE49-F238E27FC236}">
                    <a16:creationId xmlns:a16="http://schemas.microsoft.com/office/drawing/2014/main" id="{B464EDD5-F4B4-4C86-9C4C-FCD12FED87C4}"/>
                  </a:ext>
                </a:extLst>
              </p:cNvPr>
              <p:cNvSpPr>
                <a:spLocks noChangeArrowheads="1"/>
              </p:cNvSpPr>
              <p:nvPr/>
            </p:nvSpPr>
            <p:spPr bwMode="auto">
              <a:xfrm>
                <a:off x="3240" y="1920"/>
                <a:ext cx="7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SR=01</a:t>
                </a:r>
              </a:p>
            </p:txBody>
          </p:sp>
          <p:sp>
            <p:nvSpPr>
              <p:cNvPr id="25632" name="Rectangle 36">
                <a:extLst>
                  <a:ext uri="{FF2B5EF4-FFF2-40B4-BE49-F238E27FC236}">
                    <a16:creationId xmlns:a16="http://schemas.microsoft.com/office/drawing/2014/main" id="{046C426F-D78E-46B1-879D-B538581A20DD}"/>
                  </a:ext>
                </a:extLst>
              </p:cNvPr>
              <p:cNvSpPr>
                <a:spLocks noChangeArrowheads="1"/>
              </p:cNvSpPr>
              <p:nvPr/>
            </p:nvSpPr>
            <p:spPr bwMode="auto">
              <a:xfrm>
                <a:off x="3744" y="1920"/>
                <a:ext cx="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5633" name="AutoShape 37">
                <a:extLst>
                  <a:ext uri="{FF2B5EF4-FFF2-40B4-BE49-F238E27FC236}">
                    <a16:creationId xmlns:a16="http://schemas.microsoft.com/office/drawing/2014/main" id="{6EAA4768-8F43-459C-9497-BB060E0EE1AA}"/>
                  </a:ext>
                </a:extLst>
              </p:cNvPr>
              <p:cNvCxnSpPr>
                <a:cxnSpLocks noChangeShapeType="1"/>
              </p:cNvCxnSpPr>
              <p:nvPr/>
            </p:nvCxnSpPr>
            <p:spPr bwMode="auto">
              <a:xfrm rot="5400000" flipH="1">
                <a:off x="3081" y="1963"/>
                <a:ext cx="601" cy="472"/>
              </a:xfrm>
              <a:prstGeom prst="curvedConnector3">
                <a:avLst>
                  <a:gd name="adj1" fmla="val 6256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4" name="AutoShape 38">
                <a:extLst>
                  <a:ext uri="{FF2B5EF4-FFF2-40B4-BE49-F238E27FC236}">
                    <a16:creationId xmlns:a16="http://schemas.microsoft.com/office/drawing/2014/main" id="{D9909857-9055-48FD-8316-9758794CA00D}"/>
                  </a:ext>
                </a:extLst>
              </p:cNvPr>
              <p:cNvCxnSpPr>
                <a:cxnSpLocks noChangeShapeType="1"/>
              </p:cNvCxnSpPr>
              <p:nvPr/>
            </p:nvCxnSpPr>
            <p:spPr bwMode="auto">
              <a:xfrm rot="-5400000">
                <a:off x="4015" y="1985"/>
                <a:ext cx="601" cy="472"/>
              </a:xfrm>
              <a:prstGeom prst="curvedConnector3">
                <a:avLst>
                  <a:gd name="adj1" fmla="val 6256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8" name="Group 39">
              <a:extLst>
                <a:ext uri="{FF2B5EF4-FFF2-40B4-BE49-F238E27FC236}">
                  <a16:creationId xmlns:a16="http://schemas.microsoft.com/office/drawing/2014/main" id="{97E254BC-9F0B-46CA-9EA6-689C4B91DB7D}"/>
                </a:ext>
              </a:extLst>
            </p:cNvPr>
            <p:cNvGrpSpPr>
              <a:grpSpLocks/>
            </p:cNvGrpSpPr>
            <p:nvPr/>
          </p:nvGrpSpPr>
          <p:grpSpPr bwMode="auto">
            <a:xfrm>
              <a:off x="2592" y="3146"/>
              <a:ext cx="696" cy="211"/>
              <a:chOff x="3504" y="2256"/>
              <a:chExt cx="696" cy="211"/>
            </a:xfrm>
          </p:grpSpPr>
          <p:sp>
            <p:nvSpPr>
              <p:cNvPr id="25629" name="Rectangle 40">
                <a:extLst>
                  <a:ext uri="{FF2B5EF4-FFF2-40B4-BE49-F238E27FC236}">
                    <a16:creationId xmlns:a16="http://schemas.microsoft.com/office/drawing/2014/main" id="{F2A07C68-A0BF-41E5-A996-9179955C3FB9}"/>
                  </a:ext>
                </a:extLst>
              </p:cNvPr>
              <p:cNvSpPr>
                <a:spLocks noChangeArrowheads="1"/>
              </p:cNvSpPr>
              <p:nvPr/>
            </p:nvSpPr>
            <p:spPr bwMode="auto">
              <a:xfrm>
                <a:off x="3504" y="2256"/>
                <a:ext cx="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5630" name="AutoShape 41">
                <a:extLst>
                  <a:ext uri="{FF2B5EF4-FFF2-40B4-BE49-F238E27FC236}">
                    <a16:creationId xmlns:a16="http://schemas.microsoft.com/office/drawing/2014/main" id="{4E3825E9-E4A9-487A-822A-FABA909F9603}"/>
                  </a:ext>
                </a:extLst>
              </p:cNvPr>
              <p:cNvCxnSpPr>
                <a:cxnSpLocks noChangeShapeType="1"/>
                <a:stCxn id="25620" idx="0"/>
                <a:endCxn id="25620" idx="7"/>
              </p:cNvCxnSpPr>
              <p:nvPr/>
            </p:nvCxnSpPr>
            <p:spPr bwMode="auto">
              <a:xfrm rot="5400000" flipV="1">
                <a:off x="3839" y="2375"/>
                <a:ext cx="1" cy="184"/>
              </a:xfrm>
              <a:prstGeom prst="curvedConnector3">
                <a:avLst>
                  <a:gd name="adj1" fmla="val -2360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5607" name="Group 42">
            <a:extLst>
              <a:ext uri="{FF2B5EF4-FFF2-40B4-BE49-F238E27FC236}">
                <a16:creationId xmlns:a16="http://schemas.microsoft.com/office/drawing/2014/main" id="{9F05387C-2508-42FA-B1FD-81072E751479}"/>
              </a:ext>
            </a:extLst>
          </p:cNvPr>
          <p:cNvGrpSpPr>
            <a:grpSpLocks/>
          </p:cNvGrpSpPr>
          <p:nvPr/>
        </p:nvGrpSpPr>
        <p:grpSpPr bwMode="auto">
          <a:xfrm>
            <a:off x="9690846" y="590269"/>
            <a:ext cx="2096461" cy="1430632"/>
            <a:chOff x="5024" y="1392"/>
            <a:chExt cx="1600" cy="1035"/>
          </a:xfrm>
        </p:grpSpPr>
        <p:pic>
          <p:nvPicPr>
            <p:cNvPr id="25610" name="Picture 43">
              <a:extLst>
                <a:ext uri="{FF2B5EF4-FFF2-40B4-BE49-F238E27FC236}">
                  <a16:creationId xmlns:a16="http://schemas.microsoft.com/office/drawing/2014/main" id="{929D5134-51FD-4E93-AF01-B3BC6E431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 y="1392"/>
              <a:ext cx="1336" cy="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1" name="Rectangle 44">
              <a:extLst>
                <a:ext uri="{FF2B5EF4-FFF2-40B4-BE49-F238E27FC236}">
                  <a16:creationId xmlns:a16="http://schemas.microsoft.com/office/drawing/2014/main" id="{59C0DDF8-035C-413F-BA23-38C1531B15FC}"/>
                </a:ext>
              </a:extLst>
            </p:cNvPr>
            <p:cNvSpPr>
              <a:spLocks noChangeArrowheads="1"/>
            </p:cNvSpPr>
            <p:nvPr/>
          </p:nvSpPr>
          <p:spPr bwMode="auto">
            <a:xfrm>
              <a:off x="5024" y="15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R</a:t>
              </a:r>
            </a:p>
          </p:txBody>
        </p:sp>
        <p:sp>
          <p:nvSpPr>
            <p:cNvPr id="25612" name="Rectangle 45">
              <a:extLst>
                <a:ext uri="{FF2B5EF4-FFF2-40B4-BE49-F238E27FC236}">
                  <a16:creationId xmlns:a16="http://schemas.microsoft.com/office/drawing/2014/main" id="{0B1DB854-B12A-497C-B23C-DA9D3E8C835C}"/>
                </a:ext>
              </a:extLst>
            </p:cNvPr>
            <p:cNvSpPr>
              <a:spLocks noChangeArrowheads="1"/>
            </p:cNvSpPr>
            <p:nvPr/>
          </p:nvSpPr>
          <p:spPr bwMode="auto">
            <a:xfrm>
              <a:off x="5024" y="21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S</a:t>
              </a:r>
            </a:p>
          </p:txBody>
        </p:sp>
        <p:sp>
          <p:nvSpPr>
            <p:cNvPr id="25613" name="Rectangle 46">
              <a:extLst>
                <a:ext uri="{FF2B5EF4-FFF2-40B4-BE49-F238E27FC236}">
                  <a16:creationId xmlns:a16="http://schemas.microsoft.com/office/drawing/2014/main" id="{153D782C-0EA7-4D77-901F-DD4CC6B2804B}"/>
                </a:ext>
              </a:extLst>
            </p:cNvPr>
            <p:cNvSpPr>
              <a:spLocks noChangeArrowheads="1"/>
            </p:cNvSpPr>
            <p:nvPr/>
          </p:nvSpPr>
          <p:spPr bwMode="auto">
            <a:xfrm>
              <a:off x="6344" y="1592"/>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Q</a:t>
              </a:r>
            </a:p>
          </p:txBody>
        </p:sp>
        <p:sp>
          <p:nvSpPr>
            <p:cNvPr id="25614" name="Rectangle 47">
              <a:extLst>
                <a:ext uri="{FF2B5EF4-FFF2-40B4-BE49-F238E27FC236}">
                  <a16:creationId xmlns:a16="http://schemas.microsoft.com/office/drawing/2014/main" id="{9CD5B8A5-B889-44C6-B02E-A043E3F6103E}"/>
                </a:ext>
              </a:extLst>
            </p:cNvPr>
            <p:cNvSpPr>
              <a:spLocks noChangeArrowheads="1"/>
            </p:cNvSpPr>
            <p:nvPr/>
          </p:nvSpPr>
          <p:spPr bwMode="auto">
            <a:xfrm>
              <a:off x="6360" y="2088"/>
              <a:ext cx="26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QN</a:t>
              </a:r>
            </a:p>
          </p:txBody>
        </p:sp>
      </p:grpSp>
      <mc:AlternateContent xmlns:mc="http://schemas.openxmlformats.org/markup-compatibility/2006">
        <mc:Choice xmlns:p14="http://schemas.microsoft.com/office/powerpoint/2010/main" Requires="p14">
          <p:contentPart p14:bwMode="auto" r:id="rId4">
            <p14:nvContentPartPr>
              <p14:cNvPr id="529463" name="Ink 55">
                <a:extLst>
                  <a:ext uri="{FF2B5EF4-FFF2-40B4-BE49-F238E27FC236}">
                    <a16:creationId xmlns:a16="http://schemas.microsoft.com/office/drawing/2014/main" id="{03C5016B-0AF0-4E97-85F7-CDB374821306}"/>
                  </a:ext>
                </a:extLst>
              </p14:cNvPr>
              <p14:cNvContentPartPr>
                <a14:cpLocks xmlns:a14="http://schemas.microsoft.com/office/drawing/2010/main" noRot="1" noChangeAspect="1" noEditPoints="1" noChangeArrowheads="1" noChangeShapeType="1"/>
              </p14:cNvContentPartPr>
              <p14:nvPr/>
            </p14:nvContentPartPr>
            <p14:xfrm>
              <a:off x="5128463" y="2677294"/>
              <a:ext cx="1327150" cy="515937"/>
            </p14:xfrm>
          </p:contentPart>
        </mc:Choice>
        <mc:Fallback>
          <p:pic>
            <p:nvPicPr>
              <p:cNvPr id="529463" name="Ink 55">
                <a:extLst>
                  <a:ext uri="{FF2B5EF4-FFF2-40B4-BE49-F238E27FC236}">
                    <a16:creationId xmlns:a16="http://schemas.microsoft.com/office/drawing/2014/main" id="{03C5016B-0AF0-4E97-85F7-CDB374821306}"/>
                  </a:ext>
                </a:extLst>
              </p:cNvPr>
              <p:cNvPicPr>
                <a:picLocks noRot="1" noChangeAspect="1" noEditPoints="1" noChangeArrowheads="1" noChangeShapeType="1"/>
              </p:cNvPicPr>
              <p:nvPr/>
            </p:nvPicPr>
            <p:blipFill>
              <a:blip r:embed="rId5"/>
              <a:stretch>
                <a:fillRect/>
              </a:stretch>
            </p:blipFill>
            <p:spPr>
              <a:xfrm>
                <a:off x="5119091" y="2667920"/>
                <a:ext cx="1345893" cy="53468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29465" name="Ink 57">
                <a:extLst>
                  <a:ext uri="{FF2B5EF4-FFF2-40B4-BE49-F238E27FC236}">
                    <a16:creationId xmlns:a16="http://schemas.microsoft.com/office/drawing/2014/main" id="{2E74B121-C25E-450B-8C79-6F2AA9862DE3}"/>
                  </a:ext>
                </a:extLst>
              </p14:cNvPr>
              <p14:cNvContentPartPr>
                <a14:cpLocks xmlns:a14="http://schemas.microsoft.com/office/drawing/2010/main" noRot="1" noChangeAspect="1" noEditPoints="1" noChangeArrowheads="1" noChangeShapeType="1"/>
              </p14:cNvContentPartPr>
              <p14:nvPr/>
            </p14:nvContentPartPr>
            <p14:xfrm>
              <a:off x="4711925" y="2841787"/>
              <a:ext cx="250825" cy="601662"/>
            </p14:xfrm>
          </p:contentPart>
        </mc:Choice>
        <mc:Fallback>
          <p:pic>
            <p:nvPicPr>
              <p:cNvPr id="529465" name="Ink 57">
                <a:extLst>
                  <a:ext uri="{FF2B5EF4-FFF2-40B4-BE49-F238E27FC236}">
                    <a16:creationId xmlns:a16="http://schemas.microsoft.com/office/drawing/2014/main" id="{2E74B121-C25E-450B-8C79-6F2AA9862DE3}"/>
                  </a:ext>
                </a:extLst>
              </p:cNvPr>
              <p:cNvPicPr>
                <a:picLocks noRot="1" noChangeAspect="1" noEditPoints="1" noChangeArrowheads="1" noChangeShapeType="1"/>
              </p:cNvPicPr>
              <p:nvPr/>
            </p:nvPicPr>
            <p:blipFill>
              <a:blip r:embed="rId7"/>
              <a:stretch>
                <a:fillRect/>
              </a:stretch>
            </p:blipFill>
            <p:spPr>
              <a:xfrm>
                <a:off x="4702569" y="2832397"/>
                <a:ext cx="269538" cy="620441"/>
              </a:xfrm>
              <a:prstGeom prst="rect">
                <a:avLst/>
              </a:prstGeom>
            </p:spPr>
          </p:pic>
        </mc:Fallback>
      </mc:AlternateContent>
      <p:sp>
        <p:nvSpPr>
          <p:cNvPr id="2" name="Slide Number Placeholder 1">
            <a:extLst>
              <a:ext uri="{FF2B5EF4-FFF2-40B4-BE49-F238E27FC236}">
                <a16:creationId xmlns:a16="http://schemas.microsoft.com/office/drawing/2014/main" id="{935C841E-91FC-42A8-BE50-C3956A9D97C3}"/>
              </a:ext>
            </a:extLst>
          </p:cNvPr>
          <p:cNvSpPr>
            <a:spLocks noGrp="1"/>
          </p:cNvSpPr>
          <p:nvPr>
            <p:ph type="sldNum" sz="quarter" idx="12"/>
          </p:nvPr>
        </p:nvSpPr>
        <p:spPr/>
        <p:txBody>
          <a:bodyPr/>
          <a:lstStyle/>
          <a:p>
            <a:fld id="{E31375A4-56A4-47D6-9801-1991572033F7}" type="slidenum">
              <a:rPr lang="en-US" smtClean="0"/>
              <a:t>24</a:t>
            </a:fld>
            <a:endParaRPr lang="en-US" dirty="0"/>
          </a:p>
        </p:txBody>
      </p:sp>
    </p:spTree>
    <p:extLst>
      <p:ext uri="{BB962C8B-B14F-4D97-AF65-F5344CB8AC3E}">
        <p14:creationId xmlns:p14="http://schemas.microsoft.com/office/powerpoint/2010/main" val="265044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9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1C85-C448-4DFC-96F5-548C2DB75CD7}"/>
              </a:ext>
            </a:extLst>
          </p:cNvPr>
          <p:cNvSpPr>
            <a:spLocks noGrp="1"/>
          </p:cNvSpPr>
          <p:nvPr>
            <p:ph type="title"/>
          </p:nvPr>
        </p:nvSpPr>
        <p:spPr/>
        <p:txBody>
          <a:bodyPr/>
          <a:lstStyle/>
          <a:p>
            <a:r>
              <a:rPr lang="en-HK" dirty="0"/>
              <a:t>Review question</a:t>
            </a:r>
          </a:p>
        </p:txBody>
      </p:sp>
      <p:sp>
        <p:nvSpPr>
          <p:cNvPr id="3" name="Content Placeholder 2">
            <a:extLst>
              <a:ext uri="{FF2B5EF4-FFF2-40B4-BE49-F238E27FC236}">
                <a16:creationId xmlns:a16="http://schemas.microsoft.com/office/drawing/2014/main" id="{010B8BE5-590B-4FB0-AD7F-A187032947BA}"/>
              </a:ext>
            </a:extLst>
          </p:cNvPr>
          <p:cNvSpPr>
            <a:spLocks noGrp="1"/>
          </p:cNvSpPr>
          <p:nvPr>
            <p:ph idx="1"/>
          </p:nvPr>
        </p:nvSpPr>
        <p:spPr/>
        <p:txBody>
          <a:bodyPr/>
          <a:lstStyle/>
          <a:p>
            <a:r>
              <a:rPr lang="en-US" dirty="0"/>
              <a:t>An alternative form of the S–R latch is to replace NOR gates with NAND gates. What is its characteristic table?</a:t>
            </a:r>
          </a:p>
        </p:txBody>
      </p:sp>
      <p:sp>
        <p:nvSpPr>
          <p:cNvPr id="4" name="Slide Number Placeholder 3">
            <a:extLst>
              <a:ext uri="{FF2B5EF4-FFF2-40B4-BE49-F238E27FC236}">
                <a16:creationId xmlns:a16="http://schemas.microsoft.com/office/drawing/2014/main" id="{7AE941F8-39D4-419B-BF22-40D46BB7BB34}"/>
              </a:ext>
            </a:extLst>
          </p:cNvPr>
          <p:cNvSpPr>
            <a:spLocks noGrp="1"/>
          </p:cNvSpPr>
          <p:nvPr>
            <p:ph type="sldNum" sz="quarter" idx="12"/>
          </p:nvPr>
        </p:nvSpPr>
        <p:spPr/>
        <p:txBody>
          <a:bodyPr/>
          <a:lstStyle/>
          <a:p>
            <a:fld id="{E31375A4-56A4-47D6-9801-1991572033F7}" type="slidenum">
              <a:rPr lang="en-US" smtClean="0"/>
              <a:t>25</a:t>
            </a:fld>
            <a:endParaRPr lang="en-US" dirty="0"/>
          </a:p>
        </p:txBody>
      </p:sp>
    </p:spTree>
    <p:extLst>
      <p:ext uri="{BB962C8B-B14F-4D97-AF65-F5344CB8AC3E}">
        <p14:creationId xmlns:p14="http://schemas.microsoft.com/office/powerpoint/2010/main" val="293734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GB" altLang="en-US" dirty="0"/>
              <a:t>Problems with Simple Latch Circuits</a:t>
            </a:r>
          </a:p>
        </p:txBody>
      </p:sp>
      <p:sp>
        <p:nvSpPr>
          <p:cNvPr id="25603" name="Rectangle 3"/>
          <p:cNvSpPr>
            <a:spLocks noGrp="1" noChangeArrowheads="1"/>
          </p:cNvSpPr>
          <p:nvPr>
            <p:ph idx="1"/>
          </p:nvPr>
        </p:nvSpPr>
        <p:spPr/>
        <p:txBody>
          <a:bodyPr/>
          <a:lstStyle/>
          <a:p>
            <a:pPr>
              <a:lnSpc>
                <a:spcPct val="90000"/>
              </a:lnSpc>
              <a:spcBef>
                <a:spcPct val="40000"/>
              </a:spcBef>
              <a:buSzPct val="120000"/>
              <a:buFont typeface="Wingdings" pitchFamily="2" charset="2"/>
              <a:buChar char="§"/>
            </a:pPr>
            <a:r>
              <a:rPr lang="en-GB" altLang="en-US" dirty="0"/>
              <a:t>Latch circuits are not suitable for synchronous logic circuits</a:t>
            </a:r>
          </a:p>
          <a:p>
            <a:pPr lvl="1">
              <a:spcBef>
                <a:spcPct val="40000"/>
              </a:spcBef>
              <a:buSzPct val="120000"/>
            </a:pPr>
            <a:r>
              <a:rPr lang="en-US" dirty="0"/>
              <a:t>There is no timing control over when the output can change. </a:t>
            </a:r>
          </a:p>
          <a:p>
            <a:pPr>
              <a:spcBef>
                <a:spcPct val="40000"/>
              </a:spcBef>
              <a:buSzPct val="120000"/>
            </a:pPr>
            <a:r>
              <a:rPr lang="en-GB" altLang="en-US" dirty="0"/>
              <a:t>The problem is solved by using a clock signal to restrict the times at which the states of the memory elements may change.</a:t>
            </a:r>
          </a:p>
          <a:p>
            <a:pPr>
              <a:lnSpc>
                <a:spcPct val="90000"/>
              </a:lnSpc>
              <a:spcBef>
                <a:spcPct val="40000"/>
              </a:spcBef>
              <a:buSzPct val="120000"/>
              <a:buFont typeface="Wingdings" pitchFamily="2" charset="2"/>
              <a:buChar char="§"/>
            </a:pPr>
            <a:r>
              <a:rPr lang="en-GB" altLang="en-US" dirty="0"/>
              <a:t>This leads us to the edge-triggered memory elements called </a:t>
            </a:r>
            <a:r>
              <a:rPr lang="en-GB" altLang="en-US" dirty="0">
                <a:solidFill>
                  <a:srgbClr val="FF0000"/>
                </a:solidFill>
              </a:rPr>
              <a:t>flip-flops</a:t>
            </a:r>
            <a:r>
              <a:rPr lang="en-GB" altLang="en-US" i="1" dirty="0"/>
              <a:t>.</a:t>
            </a:r>
            <a:endParaRPr lang="en-GB" altLang="en-US" dirty="0"/>
          </a:p>
        </p:txBody>
      </p:sp>
      <p:sp>
        <p:nvSpPr>
          <p:cNvPr id="2" name="Slide Number Placeholder 1">
            <a:extLst>
              <a:ext uri="{FF2B5EF4-FFF2-40B4-BE49-F238E27FC236}">
                <a16:creationId xmlns:a16="http://schemas.microsoft.com/office/drawing/2014/main" id="{40718B30-9F1A-471B-89C0-D3221D4BC0FE}"/>
              </a:ext>
            </a:extLst>
          </p:cNvPr>
          <p:cNvSpPr>
            <a:spLocks noGrp="1"/>
          </p:cNvSpPr>
          <p:nvPr>
            <p:ph type="sldNum" sz="quarter" idx="12"/>
          </p:nvPr>
        </p:nvSpPr>
        <p:spPr/>
        <p:txBody>
          <a:bodyPr/>
          <a:lstStyle/>
          <a:p>
            <a:fld id="{E31375A4-56A4-47D6-9801-1991572033F7}" type="slidenum">
              <a:rPr lang="en-US" smtClean="0"/>
              <a:t>26</a:t>
            </a:fld>
            <a:endParaRPr lang="en-US" dirty="0"/>
          </a:p>
        </p:txBody>
      </p:sp>
    </p:spTree>
    <p:extLst>
      <p:ext uri="{BB962C8B-B14F-4D97-AF65-F5344CB8AC3E}">
        <p14:creationId xmlns:p14="http://schemas.microsoft.com/office/powerpoint/2010/main" val="362381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noFill/>
        </p:spPr>
        <p:txBody>
          <a:bodyPr vert="horz" lIns="90487" tIns="44450" rIns="90487" bIns="44450" rtlCol="0" anchor="ctr">
            <a:normAutofit/>
          </a:bodyPr>
          <a:lstStyle/>
          <a:p>
            <a:pPr eaLnBrk="1" hangingPunct="1"/>
            <a:r>
              <a:rPr lang="en-US" altLang="zh-TW"/>
              <a:t>Clocked S-R Flip-Flop</a:t>
            </a:r>
          </a:p>
        </p:txBody>
      </p:sp>
      <p:sp>
        <p:nvSpPr>
          <p:cNvPr id="29701" name="Rectangle 3"/>
          <p:cNvSpPr>
            <a:spLocks noChangeArrowheads="1"/>
          </p:cNvSpPr>
          <p:nvPr/>
        </p:nvSpPr>
        <p:spPr bwMode="auto">
          <a:xfrm>
            <a:off x="399873" y="4452360"/>
            <a:ext cx="7860463" cy="165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lvl1pPr marL="342900" indent="-342900" eaLnBrk="0" hangingPunct="0">
              <a:spcBef>
                <a:spcPct val="20000"/>
              </a:spcBef>
              <a:buClr>
                <a:schemeClr val="bg2"/>
              </a:buClr>
              <a:buSzPct val="75000"/>
              <a:buFont typeface="Wingdings" pitchFamily="2" charset="2"/>
              <a:buChar char="n"/>
              <a:defRPr kumimoji="1" sz="2600" b="1">
                <a:solidFill>
                  <a:srgbClr val="257343"/>
                </a:solidFill>
                <a:latin typeface="Arial" pitchFamily="34" charset="0"/>
                <a:ea typeface="新細明體" pitchFamily="18" charset="-120"/>
              </a:defRPr>
            </a:lvl1pPr>
            <a:lvl2pPr marL="571500" indent="-342900" eaLnBrk="0" hangingPunct="0">
              <a:spcBef>
                <a:spcPct val="20000"/>
              </a:spcBef>
              <a:buClr>
                <a:schemeClr val="accent2"/>
              </a:buClr>
              <a:buSzPct val="80000"/>
              <a:buFont typeface="Wingdings" pitchFamily="2" charset="2"/>
              <a:buChar char="¨"/>
              <a:defRPr kumimoji="1" sz="2500">
                <a:solidFill>
                  <a:srgbClr val="257343"/>
                </a:solidFill>
                <a:latin typeface="Arial" pitchFamily="34"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500">
                <a:solidFill>
                  <a:srgbClr val="257343"/>
                </a:solidFill>
                <a:latin typeface="Arial"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500">
                <a:solidFill>
                  <a:srgbClr val="257343"/>
                </a:solidFill>
                <a:latin typeface="Arial" pitchFamily="34"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500">
                <a:solidFill>
                  <a:srgbClr val="257343"/>
                </a:solidFill>
                <a:latin typeface="Arial" pitchFamily="34"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9pPr>
          </a:lstStyle>
          <a:p>
            <a:pPr lvl="1">
              <a:spcBef>
                <a:spcPct val="0"/>
              </a:spcBef>
              <a:spcAft>
                <a:spcPts val="713"/>
              </a:spcAft>
              <a:buClrTx/>
              <a:buSzTx/>
              <a:buFont typeface="Wingdings" panose="05000000000000000000" pitchFamily="2" charset="2"/>
              <a:buChar char="§"/>
            </a:pPr>
            <a:r>
              <a:rPr kumimoji="0" lang="en-US" altLang="zh-TW" sz="2400" dirty="0">
                <a:solidFill>
                  <a:schemeClr val="tx1"/>
                </a:solidFill>
                <a:latin typeface="Helvetica" pitchFamily="34" charset="0"/>
              </a:rPr>
              <a:t>The clock signal, CLK, enables the </a:t>
            </a:r>
            <a:r>
              <a:rPr kumimoji="0" lang="en-US" altLang="zh-TW" sz="2400" i="1" dirty="0">
                <a:solidFill>
                  <a:schemeClr val="tx1"/>
                </a:solidFill>
                <a:latin typeface="Helvetica" pitchFamily="34" charset="0"/>
              </a:rPr>
              <a:t>S</a:t>
            </a:r>
            <a:r>
              <a:rPr kumimoji="0" lang="en-US" altLang="zh-TW" sz="2400" dirty="0">
                <a:solidFill>
                  <a:schemeClr val="tx1"/>
                </a:solidFill>
                <a:latin typeface="Helvetica" pitchFamily="34" charset="0"/>
              </a:rPr>
              <a:t> and </a:t>
            </a:r>
            <a:r>
              <a:rPr kumimoji="0" lang="en-US" altLang="zh-TW" sz="2400" i="1" dirty="0">
                <a:solidFill>
                  <a:schemeClr val="tx1"/>
                </a:solidFill>
                <a:latin typeface="Helvetica" pitchFamily="34" charset="0"/>
              </a:rPr>
              <a:t>R</a:t>
            </a:r>
            <a:r>
              <a:rPr kumimoji="0" lang="en-US" altLang="zh-TW" sz="2400" dirty="0">
                <a:solidFill>
                  <a:schemeClr val="tx1"/>
                </a:solidFill>
                <a:latin typeface="Helvetica" pitchFamily="34" charset="0"/>
              </a:rPr>
              <a:t> inputs to the flip-flop.</a:t>
            </a:r>
          </a:p>
          <a:p>
            <a:pPr lvl="1">
              <a:spcBef>
                <a:spcPct val="0"/>
              </a:spcBef>
              <a:spcAft>
                <a:spcPts val="713"/>
              </a:spcAft>
              <a:buClrTx/>
              <a:buSzTx/>
              <a:buFont typeface="Wingdings" panose="05000000000000000000" pitchFamily="2" charset="2"/>
              <a:buChar char="§"/>
            </a:pPr>
            <a:r>
              <a:rPr kumimoji="0" lang="en-US" altLang="zh-TW" sz="2400" dirty="0">
                <a:solidFill>
                  <a:schemeClr val="tx1"/>
                </a:solidFill>
                <a:latin typeface="Helvetica" pitchFamily="34" charset="0"/>
              </a:rPr>
              <a:t>Change of state values Q can then be temporally controlled by CLK.</a:t>
            </a:r>
          </a:p>
        </p:txBody>
      </p:sp>
      <p:pic>
        <p:nvPicPr>
          <p:cNvPr id="6" name="Picture 5">
            <a:extLst>
              <a:ext uri="{FF2B5EF4-FFF2-40B4-BE49-F238E27FC236}">
                <a16:creationId xmlns:a16="http://schemas.microsoft.com/office/drawing/2014/main" id="{4CE5BF09-92E8-4E01-960D-4C19C84207AD}"/>
              </a:ext>
            </a:extLst>
          </p:cNvPr>
          <p:cNvPicPr>
            <a:picLocks noChangeAspect="1"/>
          </p:cNvPicPr>
          <p:nvPr/>
        </p:nvPicPr>
        <p:blipFill>
          <a:blip r:embed="rId3"/>
          <a:stretch>
            <a:fillRect/>
          </a:stretch>
        </p:blipFill>
        <p:spPr>
          <a:xfrm>
            <a:off x="8164776" y="750856"/>
            <a:ext cx="3011728" cy="4499229"/>
          </a:xfrm>
          <a:prstGeom prst="rect">
            <a:avLst/>
          </a:prstGeom>
        </p:spPr>
      </p:pic>
      <p:sp>
        <p:nvSpPr>
          <p:cNvPr id="10" name="Slide Number Placeholder 9">
            <a:extLst>
              <a:ext uri="{FF2B5EF4-FFF2-40B4-BE49-F238E27FC236}">
                <a16:creationId xmlns:a16="http://schemas.microsoft.com/office/drawing/2014/main" id="{4E9A134E-1763-4811-B0BB-728C4AAFA5E5}"/>
              </a:ext>
            </a:extLst>
          </p:cNvPr>
          <p:cNvSpPr>
            <a:spLocks noGrp="1"/>
          </p:cNvSpPr>
          <p:nvPr>
            <p:ph type="sldNum" sz="quarter" idx="12"/>
          </p:nvPr>
        </p:nvSpPr>
        <p:spPr/>
        <p:txBody>
          <a:bodyPr/>
          <a:lstStyle/>
          <a:p>
            <a:fld id="{E31375A4-56A4-47D6-9801-1991572033F7}" type="slidenum">
              <a:rPr lang="en-US" smtClean="0"/>
              <a:t>27</a:t>
            </a:fld>
            <a:endParaRPr lang="en-US" dirty="0"/>
          </a:p>
        </p:txBody>
      </p:sp>
      <p:pic>
        <p:nvPicPr>
          <p:cNvPr id="12" name="Picture 11">
            <a:extLst>
              <a:ext uri="{FF2B5EF4-FFF2-40B4-BE49-F238E27FC236}">
                <a16:creationId xmlns:a16="http://schemas.microsoft.com/office/drawing/2014/main" id="{CA73D2E9-159B-4346-B2D7-8D9FF7A01C63}"/>
              </a:ext>
            </a:extLst>
          </p:cNvPr>
          <p:cNvPicPr>
            <a:picLocks noChangeAspect="1"/>
          </p:cNvPicPr>
          <p:nvPr/>
        </p:nvPicPr>
        <p:blipFill>
          <a:blip r:embed="rId4"/>
          <a:stretch>
            <a:fillRect/>
          </a:stretch>
        </p:blipFill>
        <p:spPr>
          <a:xfrm>
            <a:off x="920950" y="1690041"/>
            <a:ext cx="5986997" cy="2422574"/>
          </a:xfrm>
          <a:prstGeom prst="rect">
            <a:avLst/>
          </a:prstGeom>
        </p:spPr>
      </p:pic>
    </p:spTree>
    <p:extLst>
      <p:ext uri="{BB962C8B-B14F-4D97-AF65-F5344CB8AC3E}">
        <p14:creationId xmlns:p14="http://schemas.microsoft.com/office/powerpoint/2010/main" val="39986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noFill/>
        </p:spPr>
        <p:txBody>
          <a:bodyPr vert="horz" lIns="90487" tIns="44450" rIns="90487" bIns="44450" rtlCol="0" anchor="ctr">
            <a:normAutofit/>
          </a:bodyPr>
          <a:lstStyle/>
          <a:p>
            <a:pPr eaLnBrk="1" hangingPunct="1"/>
            <a:r>
              <a:rPr lang="en-US" altLang="zh-TW" dirty="0"/>
              <a:t>Clocked D Flip-Flop (1/2)</a:t>
            </a:r>
          </a:p>
        </p:txBody>
      </p:sp>
      <p:pic>
        <p:nvPicPr>
          <p:cNvPr id="307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768" y="1548580"/>
            <a:ext cx="7856108" cy="368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6BFBFC5-2D75-45B4-B1BC-68776B54BA02}"/>
              </a:ext>
            </a:extLst>
          </p:cNvPr>
          <p:cNvSpPr/>
          <p:nvPr/>
        </p:nvSpPr>
        <p:spPr>
          <a:xfrm>
            <a:off x="588089" y="5436865"/>
            <a:ext cx="11083958" cy="523220"/>
          </a:xfrm>
          <a:prstGeom prst="rect">
            <a:avLst/>
          </a:prstGeom>
        </p:spPr>
        <p:txBody>
          <a:bodyPr wrap="square">
            <a:spAutoFit/>
          </a:bodyPr>
          <a:lstStyle/>
          <a:p>
            <a:pPr>
              <a:spcBef>
                <a:spcPct val="0"/>
              </a:spcBef>
              <a:spcAft>
                <a:spcPts val="713"/>
              </a:spcAft>
              <a:buClrTx/>
              <a:buSzTx/>
              <a:buNone/>
            </a:pPr>
            <a:r>
              <a:rPr lang="en-US" altLang="zh-TW" sz="2800" dirty="0"/>
              <a:t>The clocked D flip-flop avoid the disallowed input </a:t>
            </a:r>
            <a:r>
              <a:rPr lang="en-US" altLang="zh-TW" sz="2800" i="1" dirty="0"/>
              <a:t>S </a:t>
            </a:r>
            <a:r>
              <a:rPr lang="en-US" altLang="zh-TW" sz="2800" dirty="0"/>
              <a:t>= 1 and </a:t>
            </a:r>
            <a:r>
              <a:rPr lang="en-US" altLang="zh-TW" sz="2800" i="1" dirty="0"/>
              <a:t>R </a:t>
            </a:r>
            <a:r>
              <a:rPr lang="en-US" altLang="zh-TW" sz="2800" dirty="0"/>
              <a:t>= 1.</a:t>
            </a:r>
          </a:p>
        </p:txBody>
      </p:sp>
      <p:sp>
        <p:nvSpPr>
          <p:cNvPr id="3" name="Slide Number Placeholder 2">
            <a:extLst>
              <a:ext uri="{FF2B5EF4-FFF2-40B4-BE49-F238E27FC236}">
                <a16:creationId xmlns:a16="http://schemas.microsoft.com/office/drawing/2014/main" id="{6DC8A419-D861-4AB4-80DF-C733938D3FAA}"/>
              </a:ext>
            </a:extLst>
          </p:cNvPr>
          <p:cNvSpPr>
            <a:spLocks noGrp="1"/>
          </p:cNvSpPr>
          <p:nvPr>
            <p:ph type="sldNum" sz="quarter" idx="12"/>
          </p:nvPr>
        </p:nvSpPr>
        <p:spPr/>
        <p:txBody>
          <a:bodyPr/>
          <a:lstStyle/>
          <a:p>
            <a:fld id="{E31375A4-56A4-47D6-9801-1991572033F7}" type="slidenum">
              <a:rPr lang="en-US" smtClean="0"/>
              <a:t>28</a:t>
            </a:fld>
            <a:endParaRPr lang="en-US" dirty="0"/>
          </a:p>
        </p:txBody>
      </p:sp>
    </p:spTree>
    <p:extLst>
      <p:ext uri="{BB962C8B-B14F-4D97-AF65-F5344CB8AC3E}">
        <p14:creationId xmlns:p14="http://schemas.microsoft.com/office/powerpoint/2010/main" val="181532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1B8F-9F79-463A-9CB9-265BEE01AE4E}"/>
              </a:ext>
            </a:extLst>
          </p:cNvPr>
          <p:cNvSpPr>
            <a:spLocks noGrp="1"/>
          </p:cNvSpPr>
          <p:nvPr>
            <p:ph type="title"/>
          </p:nvPr>
        </p:nvSpPr>
        <p:spPr/>
        <p:txBody>
          <a:bodyPr/>
          <a:lstStyle/>
          <a:p>
            <a:r>
              <a:rPr lang="en-US" altLang="zh-TW" dirty="0"/>
              <a:t>Clocked D Flip-Flop (2/2)</a:t>
            </a:r>
            <a:endParaRPr lang="en-HK" dirty="0"/>
          </a:p>
        </p:txBody>
      </p:sp>
      <p:sp>
        <p:nvSpPr>
          <p:cNvPr id="3" name="Content Placeholder 2">
            <a:extLst>
              <a:ext uri="{FF2B5EF4-FFF2-40B4-BE49-F238E27FC236}">
                <a16:creationId xmlns:a16="http://schemas.microsoft.com/office/drawing/2014/main" id="{70D5A9EF-F839-4BA6-ACF6-B4D83EEE3F64}"/>
              </a:ext>
            </a:extLst>
          </p:cNvPr>
          <p:cNvSpPr>
            <a:spLocks noGrp="1"/>
          </p:cNvSpPr>
          <p:nvPr>
            <p:ph idx="1"/>
          </p:nvPr>
        </p:nvSpPr>
        <p:spPr>
          <a:xfrm>
            <a:off x="294968" y="1644445"/>
            <a:ext cx="11656240" cy="4527755"/>
          </a:xfrm>
        </p:spPr>
        <p:txBody>
          <a:bodyPr/>
          <a:lstStyle/>
          <a:p>
            <a:pPr>
              <a:spcBef>
                <a:spcPct val="0"/>
              </a:spcBef>
              <a:spcAft>
                <a:spcPts val="713"/>
              </a:spcAft>
              <a:buClrTx/>
              <a:buSzTx/>
              <a:buNone/>
            </a:pPr>
            <a:endParaRPr lang="en-HK" dirty="0"/>
          </a:p>
        </p:txBody>
      </p:sp>
      <p:pic>
        <p:nvPicPr>
          <p:cNvPr id="5" name="Picture 4">
            <a:extLst>
              <a:ext uri="{FF2B5EF4-FFF2-40B4-BE49-F238E27FC236}">
                <a16:creationId xmlns:a16="http://schemas.microsoft.com/office/drawing/2014/main" id="{565B578D-D9DB-4030-9594-E8CF31F82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000" y="1715422"/>
            <a:ext cx="2450051" cy="201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a:extLst>
              <a:ext uri="{FF2B5EF4-FFF2-40B4-BE49-F238E27FC236}">
                <a16:creationId xmlns:a16="http://schemas.microsoft.com/office/drawing/2014/main" id="{9D03848E-6D2B-4735-882C-835F3EA15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348" y="1959169"/>
            <a:ext cx="1238250"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3">
            <a:extLst>
              <a:ext uri="{FF2B5EF4-FFF2-40B4-BE49-F238E27FC236}">
                <a16:creationId xmlns:a16="http://schemas.microsoft.com/office/drawing/2014/main" id="{546E69BD-124F-4256-8228-82327D133FE3}"/>
              </a:ext>
            </a:extLst>
          </p:cNvPr>
          <p:cNvSpPr txBox="1">
            <a:spLocks noChangeArrowheads="1"/>
          </p:cNvSpPr>
          <p:nvPr/>
        </p:nvSpPr>
        <p:spPr bwMode="auto">
          <a:xfrm>
            <a:off x="2578954" y="1555826"/>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eaLnBrk="1" hangingPunct="1"/>
            <a:r>
              <a:rPr lang="en-US" altLang="en-US" sz="1400" dirty="0">
                <a:solidFill>
                  <a:schemeClr val="tx1"/>
                </a:solidFill>
                <a:latin typeface="Tahoma" panose="020B0604030504040204" pitchFamily="34" charset="0"/>
              </a:rPr>
              <a:t>   Functional Table</a:t>
            </a:r>
          </a:p>
        </p:txBody>
      </p:sp>
      <p:sp>
        <p:nvSpPr>
          <p:cNvPr id="13" name="Text Box 14">
            <a:extLst>
              <a:ext uri="{FF2B5EF4-FFF2-40B4-BE49-F238E27FC236}">
                <a16:creationId xmlns:a16="http://schemas.microsoft.com/office/drawing/2014/main" id="{B9B3E52B-56A8-4BB4-8ACD-698D217DF544}"/>
              </a:ext>
            </a:extLst>
          </p:cNvPr>
          <p:cNvSpPr txBox="1">
            <a:spLocks noChangeArrowheads="1"/>
          </p:cNvSpPr>
          <p:nvPr/>
        </p:nvSpPr>
        <p:spPr bwMode="auto">
          <a:xfrm>
            <a:off x="5009348" y="1578169"/>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eaLnBrk="1" hangingPunct="1"/>
            <a:r>
              <a:rPr lang="en-US" altLang="en-US" sz="1400" dirty="0">
                <a:solidFill>
                  <a:schemeClr val="tx2"/>
                </a:solidFill>
                <a:latin typeface="Tahoma" panose="020B0604030504040204" pitchFamily="34" charset="0"/>
              </a:rPr>
              <a:t>Truth Table</a:t>
            </a:r>
          </a:p>
        </p:txBody>
      </p:sp>
      <p:sp>
        <p:nvSpPr>
          <p:cNvPr id="14" name="Text Box 15">
            <a:extLst>
              <a:ext uri="{FF2B5EF4-FFF2-40B4-BE49-F238E27FC236}">
                <a16:creationId xmlns:a16="http://schemas.microsoft.com/office/drawing/2014/main" id="{36114CF1-B504-43EE-A8CA-65C7D9E5270C}"/>
              </a:ext>
            </a:extLst>
          </p:cNvPr>
          <p:cNvSpPr txBox="1">
            <a:spLocks noChangeArrowheads="1"/>
          </p:cNvSpPr>
          <p:nvPr/>
        </p:nvSpPr>
        <p:spPr bwMode="auto">
          <a:xfrm>
            <a:off x="6891925" y="1538022"/>
            <a:ext cx="2514600" cy="5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eaLnBrk="1" hangingPunct="1"/>
            <a:r>
              <a:rPr lang="en-US" altLang="en-US" sz="1400" dirty="0">
                <a:solidFill>
                  <a:srgbClr val="003366"/>
                </a:solidFill>
                <a:latin typeface="Tahoma" panose="020B0604030504040204" pitchFamily="34" charset="0"/>
              </a:rPr>
              <a:t>More compact</a:t>
            </a:r>
          </a:p>
          <a:p>
            <a:pPr algn="ctr" eaLnBrk="1" hangingPunct="1"/>
            <a:r>
              <a:rPr lang="en-US" altLang="en-US" sz="1400" dirty="0">
                <a:solidFill>
                  <a:srgbClr val="003366"/>
                </a:solidFill>
                <a:latin typeface="Tahoma" panose="020B0604030504040204" pitchFamily="34" charset="0"/>
              </a:rPr>
              <a:t>Truth Table</a:t>
            </a:r>
          </a:p>
        </p:txBody>
      </p:sp>
      <p:sp>
        <p:nvSpPr>
          <p:cNvPr id="15" name="Line 16">
            <a:extLst>
              <a:ext uri="{FF2B5EF4-FFF2-40B4-BE49-F238E27FC236}">
                <a16:creationId xmlns:a16="http://schemas.microsoft.com/office/drawing/2014/main" id="{D5A8A21F-1B78-4624-9A00-86AAF591E4BD}"/>
              </a:ext>
            </a:extLst>
          </p:cNvPr>
          <p:cNvSpPr>
            <a:spLocks noChangeShapeType="1"/>
          </p:cNvSpPr>
          <p:nvPr/>
        </p:nvSpPr>
        <p:spPr bwMode="auto">
          <a:xfrm flipV="1">
            <a:off x="7425325" y="2441309"/>
            <a:ext cx="1371600" cy="11112"/>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6" name="Line 17">
            <a:extLst>
              <a:ext uri="{FF2B5EF4-FFF2-40B4-BE49-F238E27FC236}">
                <a16:creationId xmlns:a16="http://schemas.microsoft.com/office/drawing/2014/main" id="{7C6D72A3-0D62-41DD-A5C7-4FE39638F4A7}"/>
              </a:ext>
            </a:extLst>
          </p:cNvPr>
          <p:cNvSpPr>
            <a:spLocks noChangeShapeType="1"/>
          </p:cNvSpPr>
          <p:nvPr/>
        </p:nvSpPr>
        <p:spPr bwMode="auto">
          <a:xfrm>
            <a:off x="8111125" y="2223821"/>
            <a:ext cx="0" cy="11430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7" name="Text Box 18">
            <a:extLst>
              <a:ext uri="{FF2B5EF4-FFF2-40B4-BE49-F238E27FC236}">
                <a16:creationId xmlns:a16="http://schemas.microsoft.com/office/drawing/2014/main" id="{9A234BD1-4134-4F73-BCD2-DE66071444AA}"/>
              </a:ext>
            </a:extLst>
          </p:cNvPr>
          <p:cNvSpPr txBox="1">
            <a:spLocks noChangeArrowheads="1"/>
          </p:cNvSpPr>
          <p:nvPr/>
        </p:nvSpPr>
        <p:spPr bwMode="auto">
          <a:xfrm>
            <a:off x="7577725" y="2071422"/>
            <a:ext cx="110158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a:t>D         Q</a:t>
            </a:r>
            <a:r>
              <a:rPr lang="en-US" altLang="en-US" baseline="30000"/>
              <a:t>+</a:t>
            </a:r>
          </a:p>
          <a:p>
            <a:pPr eaLnBrk="1" hangingPunct="1"/>
            <a:r>
              <a:rPr lang="en-US" altLang="en-US"/>
              <a:t>0          0</a:t>
            </a:r>
          </a:p>
          <a:p>
            <a:pPr eaLnBrk="1" hangingPunct="1"/>
            <a:r>
              <a:rPr lang="en-US" altLang="en-US"/>
              <a:t>1          1</a:t>
            </a:r>
          </a:p>
        </p:txBody>
      </p:sp>
      <p:pic>
        <p:nvPicPr>
          <p:cNvPr id="18" name="Picture 20">
            <a:extLst>
              <a:ext uri="{FF2B5EF4-FFF2-40B4-BE49-F238E27FC236}">
                <a16:creationId xmlns:a16="http://schemas.microsoft.com/office/drawing/2014/main" id="{CF19DFA8-F977-49C1-8175-CE309372E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971364"/>
            <a:ext cx="15811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21">
            <a:extLst>
              <a:ext uri="{FF2B5EF4-FFF2-40B4-BE49-F238E27FC236}">
                <a16:creationId xmlns:a16="http://schemas.microsoft.com/office/drawing/2014/main" id="{26E1B349-2C5D-4C77-9AE3-138AB28B8990}"/>
              </a:ext>
            </a:extLst>
          </p:cNvPr>
          <p:cNvSpPr txBox="1">
            <a:spLocks noChangeArrowheads="1"/>
          </p:cNvSpPr>
          <p:nvPr/>
        </p:nvSpPr>
        <p:spPr bwMode="auto">
          <a:xfrm>
            <a:off x="1905001" y="4047565"/>
            <a:ext cx="2174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a:solidFill>
                  <a:schemeClr val="tx2"/>
                </a:solidFill>
              </a:rPr>
              <a:t>Next state equation:</a:t>
            </a:r>
          </a:p>
        </p:txBody>
      </p:sp>
      <p:sp>
        <p:nvSpPr>
          <p:cNvPr id="20" name="Line 22">
            <a:extLst>
              <a:ext uri="{FF2B5EF4-FFF2-40B4-BE49-F238E27FC236}">
                <a16:creationId xmlns:a16="http://schemas.microsoft.com/office/drawing/2014/main" id="{AFE4EDE0-2549-4BD6-B4B3-96E6085FDF7D}"/>
              </a:ext>
            </a:extLst>
          </p:cNvPr>
          <p:cNvSpPr>
            <a:spLocks noChangeShapeType="1"/>
          </p:cNvSpPr>
          <p:nvPr/>
        </p:nvSpPr>
        <p:spPr bwMode="auto">
          <a:xfrm>
            <a:off x="2286000" y="5029200"/>
            <a:ext cx="4572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grpSp>
        <p:nvGrpSpPr>
          <p:cNvPr id="21" name="Group 32">
            <a:extLst>
              <a:ext uri="{FF2B5EF4-FFF2-40B4-BE49-F238E27FC236}">
                <a16:creationId xmlns:a16="http://schemas.microsoft.com/office/drawing/2014/main" id="{E86C1B39-4486-43E6-A8F7-B9A3B4885715}"/>
              </a:ext>
            </a:extLst>
          </p:cNvPr>
          <p:cNvGrpSpPr>
            <a:grpSpLocks/>
          </p:cNvGrpSpPr>
          <p:nvPr/>
        </p:nvGrpSpPr>
        <p:grpSpPr bwMode="auto">
          <a:xfrm>
            <a:off x="2743200" y="4724400"/>
            <a:ext cx="914400" cy="304800"/>
            <a:chOff x="624" y="2928"/>
            <a:chExt cx="576" cy="192"/>
          </a:xfrm>
        </p:grpSpPr>
        <p:sp>
          <p:nvSpPr>
            <p:cNvPr id="22" name="Line 23">
              <a:extLst>
                <a:ext uri="{FF2B5EF4-FFF2-40B4-BE49-F238E27FC236}">
                  <a16:creationId xmlns:a16="http://schemas.microsoft.com/office/drawing/2014/main" id="{256AFAC7-0E1E-490F-976D-1928231F6FD2}"/>
                </a:ext>
              </a:extLst>
            </p:cNvPr>
            <p:cNvSpPr>
              <a:spLocks noChangeShapeType="1"/>
            </p:cNvSpPr>
            <p:nvPr/>
          </p:nvSpPr>
          <p:spPr bwMode="auto">
            <a:xfrm>
              <a:off x="624" y="2928"/>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3" name="Line 24">
              <a:extLst>
                <a:ext uri="{FF2B5EF4-FFF2-40B4-BE49-F238E27FC236}">
                  <a16:creationId xmlns:a16="http://schemas.microsoft.com/office/drawing/2014/main" id="{6FAF30E3-DFF0-4368-9BB3-B9CB0D361E7C}"/>
                </a:ext>
              </a:extLst>
            </p:cNvPr>
            <p:cNvSpPr>
              <a:spLocks noChangeShapeType="1"/>
            </p:cNvSpPr>
            <p:nvPr/>
          </p:nvSpPr>
          <p:spPr bwMode="auto">
            <a:xfrm>
              <a:off x="624" y="2928"/>
              <a:ext cx="0" cy="192"/>
            </a:xfrm>
            <a:prstGeom prst="line">
              <a:avLst/>
            </a:prstGeom>
            <a:noFill/>
            <a:ln w="25400">
              <a:solidFill>
                <a:srgbClr val="0033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4" name="Line 25">
              <a:extLst>
                <a:ext uri="{FF2B5EF4-FFF2-40B4-BE49-F238E27FC236}">
                  <a16:creationId xmlns:a16="http://schemas.microsoft.com/office/drawing/2014/main" id="{87D44C18-2858-4749-88D3-8280763A9A1A}"/>
                </a:ext>
              </a:extLst>
            </p:cNvPr>
            <p:cNvSpPr>
              <a:spLocks noChangeShapeType="1"/>
            </p:cNvSpPr>
            <p:nvPr/>
          </p:nvSpPr>
          <p:spPr bwMode="auto">
            <a:xfrm>
              <a:off x="912" y="2928"/>
              <a:ext cx="0" cy="192"/>
            </a:xfrm>
            <a:prstGeom prst="line">
              <a:avLst/>
            </a:prstGeom>
            <a:noFill/>
            <a:ln w="25400">
              <a:solidFill>
                <a:srgbClr val="0033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5" name="Line 26">
              <a:extLst>
                <a:ext uri="{FF2B5EF4-FFF2-40B4-BE49-F238E27FC236}">
                  <a16:creationId xmlns:a16="http://schemas.microsoft.com/office/drawing/2014/main" id="{43407539-D789-4A16-8B07-22E7A3DE279B}"/>
                </a:ext>
              </a:extLst>
            </p:cNvPr>
            <p:cNvSpPr>
              <a:spLocks noChangeShapeType="1"/>
            </p:cNvSpPr>
            <p:nvPr/>
          </p:nvSpPr>
          <p:spPr bwMode="auto">
            <a:xfrm>
              <a:off x="912" y="3120"/>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grpSp>
      <p:sp>
        <p:nvSpPr>
          <p:cNvPr id="26" name="Line 28">
            <a:extLst>
              <a:ext uri="{FF2B5EF4-FFF2-40B4-BE49-F238E27FC236}">
                <a16:creationId xmlns:a16="http://schemas.microsoft.com/office/drawing/2014/main" id="{1B4B491C-3FB8-4FE9-A55F-6DC17B1F2490}"/>
              </a:ext>
            </a:extLst>
          </p:cNvPr>
          <p:cNvSpPr>
            <a:spLocks noChangeShapeType="1"/>
          </p:cNvSpPr>
          <p:nvPr/>
        </p:nvSpPr>
        <p:spPr bwMode="auto">
          <a:xfrm>
            <a:off x="3657600" y="4885764"/>
            <a:ext cx="4572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7" name="Line 29">
            <a:extLst>
              <a:ext uri="{FF2B5EF4-FFF2-40B4-BE49-F238E27FC236}">
                <a16:creationId xmlns:a16="http://schemas.microsoft.com/office/drawing/2014/main" id="{2725BFE5-5129-4741-B212-9A1645DE1BA1}"/>
              </a:ext>
            </a:extLst>
          </p:cNvPr>
          <p:cNvSpPr>
            <a:spLocks noChangeShapeType="1"/>
          </p:cNvSpPr>
          <p:nvPr/>
        </p:nvSpPr>
        <p:spPr bwMode="auto">
          <a:xfrm>
            <a:off x="3657600" y="4724400"/>
            <a:ext cx="0" cy="304800"/>
          </a:xfrm>
          <a:prstGeom prst="line">
            <a:avLst/>
          </a:prstGeom>
          <a:noFill/>
          <a:ln w="25400">
            <a:solidFill>
              <a:srgbClr val="0033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8" name="Line 30">
            <a:extLst>
              <a:ext uri="{FF2B5EF4-FFF2-40B4-BE49-F238E27FC236}">
                <a16:creationId xmlns:a16="http://schemas.microsoft.com/office/drawing/2014/main" id="{706979C2-395F-474B-BE10-8E875793A10B}"/>
              </a:ext>
            </a:extLst>
          </p:cNvPr>
          <p:cNvSpPr>
            <a:spLocks noChangeShapeType="1"/>
          </p:cNvSpPr>
          <p:nvPr/>
        </p:nvSpPr>
        <p:spPr bwMode="auto">
          <a:xfrm>
            <a:off x="4114800" y="4724400"/>
            <a:ext cx="0" cy="304800"/>
          </a:xfrm>
          <a:prstGeom prst="line">
            <a:avLst/>
          </a:prstGeom>
          <a:noFill/>
          <a:ln w="25400">
            <a:solidFill>
              <a:srgbClr val="0033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9" name="Line 31">
            <a:extLst>
              <a:ext uri="{FF2B5EF4-FFF2-40B4-BE49-F238E27FC236}">
                <a16:creationId xmlns:a16="http://schemas.microsoft.com/office/drawing/2014/main" id="{026391F4-1D77-4ED4-9997-FEDCAA83D902}"/>
              </a:ext>
            </a:extLst>
          </p:cNvPr>
          <p:cNvSpPr>
            <a:spLocks noChangeShapeType="1"/>
          </p:cNvSpPr>
          <p:nvPr/>
        </p:nvSpPr>
        <p:spPr bwMode="auto">
          <a:xfrm>
            <a:off x="4114800" y="5029200"/>
            <a:ext cx="4572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grpSp>
        <p:nvGrpSpPr>
          <p:cNvPr id="30" name="Group 33">
            <a:extLst>
              <a:ext uri="{FF2B5EF4-FFF2-40B4-BE49-F238E27FC236}">
                <a16:creationId xmlns:a16="http://schemas.microsoft.com/office/drawing/2014/main" id="{0D1A80E0-1555-4786-8E1F-004206891240}"/>
              </a:ext>
            </a:extLst>
          </p:cNvPr>
          <p:cNvGrpSpPr>
            <a:grpSpLocks/>
          </p:cNvGrpSpPr>
          <p:nvPr/>
        </p:nvGrpSpPr>
        <p:grpSpPr bwMode="auto">
          <a:xfrm>
            <a:off x="4572000" y="4724400"/>
            <a:ext cx="914400" cy="304800"/>
            <a:chOff x="624" y="2928"/>
            <a:chExt cx="576" cy="192"/>
          </a:xfrm>
        </p:grpSpPr>
        <p:sp>
          <p:nvSpPr>
            <p:cNvPr id="31" name="Line 34">
              <a:extLst>
                <a:ext uri="{FF2B5EF4-FFF2-40B4-BE49-F238E27FC236}">
                  <a16:creationId xmlns:a16="http://schemas.microsoft.com/office/drawing/2014/main" id="{32183B4C-DC03-4455-875A-FE4D41961ACF}"/>
                </a:ext>
              </a:extLst>
            </p:cNvPr>
            <p:cNvSpPr>
              <a:spLocks noChangeShapeType="1"/>
            </p:cNvSpPr>
            <p:nvPr/>
          </p:nvSpPr>
          <p:spPr bwMode="auto">
            <a:xfrm>
              <a:off x="624" y="2928"/>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32" name="Line 35">
              <a:extLst>
                <a:ext uri="{FF2B5EF4-FFF2-40B4-BE49-F238E27FC236}">
                  <a16:creationId xmlns:a16="http://schemas.microsoft.com/office/drawing/2014/main" id="{4BE37D3F-ADEC-4E8B-A075-4028D2E994D5}"/>
                </a:ext>
              </a:extLst>
            </p:cNvPr>
            <p:cNvSpPr>
              <a:spLocks noChangeShapeType="1"/>
            </p:cNvSpPr>
            <p:nvPr/>
          </p:nvSpPr>
          <p:spPr bwMode="auto">
            <a:xfrm>
              <a:off x="624" y="2928"/>
              <a:ext cx="0" cy="192"/>
            </a:xfrm>
            <a:prstGeom prst="line">
              <a:avLst/>
            </a:prstGeom>
            <a:noFill/>
            <a:ln w="25400">
              <a:solidFill>
                <a:srgbClr val="0033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33" name="Line 36">
              <a:extLst>
                <a:ext uri="{FF2B5EF4-FFF2-40B4-BE49-F238E27FC236}">
                  <a16:creationId xmlns:a16="http://schemas.microsoft.com/office/drawing/2014/main" id="{AF37DBBE-B668-4950-B3CC-1D09514266A1}"/>
                </a:ext>
              </a:extLst>
            </p:cNvPr>
            <p:cNvSpPr>
              <a:spLocks noChangeShapeType="1"/>
            </p:cNvSpPr>
            <p:nvPr/>
          </p:nvSpPr>
          <p:spPr bwMode="auto">
            <a:xfrm>
              <a:off x="912" y="2928"/>
              <a:ext cx="0" cy="192"/>
            </a:xfrm>
            <a:prstGeom prst="line">
              <a:avLst/>
            </a:prstGeom>
            <a:noFill/>
            <a:ln w="25400">
              <a:solidFill>
                <a:srgbClr val="0033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34" name="Line 37">
              <a:extLst>
                <a:ext uri="{FF2B5EF4-FFF2-40B4-BE49-F238E27FC236}">
                  <a16:creationId xmlns:a16="http://schemas.microsoft.com/office/drawing/2014/main" id="{60E356C7-02D1-4D32-9D02-862268D45CB3}"/>
                </a:ext>
              </a:extLst>
            </p:cNvPr>
            <p:cNvSpPr>
              <a:spLocks noChangeShapeType="1"/>
            </p:cNvSpPr>
            <p:nvPr/>
          </p:nvSpPr>
          <p:spPr bwMode="auto">
            <a:xfrm>
              <a:off x="912" y="3120"/>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grpSp>
      <p:grpSp>
        <p:nvGrpSpPr>
          <p:cNvPr id="35" name="Group 38">
            <a:extLst>
              <a:ext uri="{FF2B5EF4-FFF2-40B4-BE49-F238E27FC236}">
                <a16:creationId xmlns:a16="http://schemas.microsoft.com/office/drawing/2014/main" id="{58BF224E-8B6E-4D90-A044-721B784B0BA7}"/>
              </a:ext>
            </a:extLst>
          </p:cNvPr>
          <p:cNvGrpSpPr>
            <a:grpSpLocks/>
          </p:cNvGrpSpPr>
          <p:nvPr/>
        </p:nvGrpSpPr>
        <p:grpSpPr bwMode="auto">
          <a:xfrm>
            <a:off x="5486400" y="4724400"/>
            <a:ext cx="914400" cy="304800"/>
            <a:chOff x="624" y="2928"/>
            <a:chExt cx="576" cy="192"/>
          </a:xfrm>
        </p:grpSpPr>
        <p:sp>
          <p:nvSpPr>
            <p:cNvPr id="36" name="Line 39">
              <a:extLst>
                <a:ext uri="{FF2B5EF4-FFF2-40B4-BE49-F238E27FC236}">
                  <a16:creationId xmlns:a16="http://schemas.microsoft.com/office/drawing/2014/main" id="{FD823B93-B46A-4919-8778-26BAA255B352}"/>
                </a:ext>
              </a:extLst>
            </p:cNvPr>
            <p:cNvSpPr>
              <a:spLocks noChangeShapeType="1"/>
            </p:cNvSpPr>
            <p:nvPr/>
          </p:nvSpPr>
          <p:spPr bwMode="auto">
            <a:xfrm>
              <a:off x="624" y="2928"/>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37" name="Line 40">
              <a:extLst>
                <a:ext uri="{FF2B5EF4-FFF2-40B4-BE49-F238E27FC236}">
                  <a16:creationId xmlns:a16="http://schemas.microsoft.com/office/drawing/2014/main" id="{4EFDD821-FA31-4B3C-83B2-E0275237F004}"/>
                </a:ext>
              </a:extLst>
            </p:cNvPr>
            <p:cNvSpPr>
              <a:spLocks noChangeShapeType="1"/>
            </p:cNvSpPr>
            <p:nvPr/>
          </p:nvSpPr>
          <p:spPr bwMode="auto">
            <a:xfrm>
              <a:off x="624" y="2928"/>
              <a:ext cx="0" cy="192"/>
            </a:xfrm>
            <a:prstGeom prst="line">
              <a:avLst/>
            </a:prstGeom>
            <a:noFill/>
            <a:ln w="25400">
              <a:solidFill>
                <a:srgbClr val="0033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38" name="Line 41">
              <a:extLst>
                <a:ext uri="{FF2B5EF4-FFF2-40B4-BE49-F238E27FC236}">
                  <a16:creationId xmlns:a16="http://schemas.microsoft.com/office/drawing/2014/main" id="{00DCCDD7-9804-4F30-8181-0E839604C43C}"/>
                </a:ext>
              </a:extLst>
            </p:cNvPr>
            <p:cNvSpPr>
              <a:spLocks noChangeShapeType="1"/>
            </p:cNvSpPr>
            <p:nvPr/>
          </p:nvSpPr>
          <p:spPr bwMode="auto">
            <a:xfrm>
              <a:off x="912" y="2928"/>
              <a:ext cx="0" cy="192"/>
            </a:xfrm>
            <a:prstGeom prst="line">
              <a:avLst/>
            </a:prstGeom>
            <a:noFill/>
            <a:ln w="25400">
              <a:solidFill>
                <a:srgbClr val="0033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39" name="Line 42">
              <a:extLst>
                <a:ext uri="{FF2B5EF4-FFF2-40B4-BE49-F238E27FC236}">
                  <a16:creationId xmlns:a16="http://schemas.microsoft.com/office/drawing/2014/main" id="{50314885-5F34-4C72-907A-81703AB1A789}"/>
                </a:ext>
              </a:extLst>
            </p:cNvPr>
            <p:cNvSpPr>
              <a:spLocks noChangeShapeType="1"/>
            </p:cNvSpPr>
            <p:nvPr/>
          </p:nvSpPr>
          <p:spPr bwMode="auto">
            <a:xfrm>
              <a:off x="912" y="3120"/>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grpSp>
      <p:grpSp>
        <p:nvGrpSpPr>
          <p:cNvPr id="40" name="Group 43">
            <a:extLst>
              <a:ext uri="{FF2B5EF4-FFF2-40B4-BE49-F238E27FC236}">
                <a16:creationId xmlns:a16="http://schemas.microsoft.com/office/drawing/2014/main" id="{1D6FC211-C4B6-4B85-9A07-BA046A5188D9}"/>
              </a:ext>
            </a:extLst>
          </p:cNvPr>
          <p:cNvGrpSpPr>
            <a:grpSpLocks/>
          </p:cNvGrpSpPr>
          <p:nvPr/>
        </p:nvGrpSpPr>
        <p:grpSpPr bwMode="auto">
          <a:xfrm>
            <a:off x="6400800" y="4724400"/>
            <a:ext cx="914400" cy="304800"/>
            <a:chOff x="624" y="2928"/>
            <a:chExt cx="576" cy="192"/>
          </a:xfrm>
        </p:grpSpPr>
        <p:sp>
          <p:nvSpPr>
            <p:cNvPr id="41" name="Line 44">
              <a:extLst>
                <a:ext uri="{FF2B5EF4-FFF2-40B4-BE49-F238E27FC236}">
                  <a16:creationId xmlns:a16="http://schemas.microsoft.com/office/drawing/2014/main" id="{FAEC93E1-58E0-48C7-89BC-DD5BE80A9A7C}"/>
                </a:ext>
              </a:extLst>
            </p:cNvPr>
            <p:cNvSpPr>
              <a:spLocks noChangeShapeType="1"/>
            </p:cNvSpPr>
            <p:nvPr/>
          </p:nvSpPr>
          <p:spPr bwMode="auto">
            <a:xfrm>
              <a:off x="624" y="2928"/>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42" name="Line 45">
              <a:extLst>
                <a:ext uri="{FF2B5EF4-FFF2-40B4-BE49-F238E27FC236}">
                  <a16:creationId xmlns:a16="http://schemas.microsoft.com/office/drawing/2014/main" id="{2C71C6C9-01E2-47BE-A26E-F73214D26D30}"/>
                </a:ext>
              </a:extLst>
            </p:cNvPr>
            <p:cNvSpPr>
              <a:spLocks noChangeShapeType="1"/>
            </p:cNvSpPr>
            <p:nvPr/>
          </p:nvSpPr>
          <p:spPr bwMode="auto">
            <a:xfrm>
              <a:off x="624" y="2928"/>
              <a:ext cx="0" cy="192"/>
            </a:xfrm>
            <a:prstGeom prst="line">
              <a:avLst/>
            </a:prstGeom>
            <a:noFill/>
            <a:ln w="25400">
              <a:solidFill>
                <a:srgbClr val="0033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43" name="Line 46">
              <a:extLst>
                <a:ext uri="{FF2B5EF4-FFF2-40B4-BE49-F238E27FC236}">
                  <a16:creationId xmlns:a16="http://schemas.microsoft.com/office/drawing/2014/main" id="{93251492-8CDC-49E7-BD0C-D61AAEF8F72C}"/>
                </a:ext>
              </a:extLst>
            </p:cNvPr>
            <p:cNvSpPr>
              <a:spLocks noChangeShapeType="1"/>
            </p:cNvSpPr>
            <p:nvPr/>
          </p:nvSpPr>
          <p:spPr bwMode="auto">
            <a:xfrm>
              <a:off x="912" y="2928"/>
              <a:ext cx="0" cy="192"/>
            </a:xfrm>
            <a:prstGeom prst="line">
              <a:avLst/>
            </a:prstGeom>
            <a:noFill/>
            <a:ln w="25400">
              <a:solidFill>
                <a:srgbClr val="0033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44" name="Line 47">
              <a:extLst>
                <a:ext uri="{FF2B5EF4-FFF2-40B4-BE49-F238E27FC236}">
                  <a16:creationId xmlns:a16="http://schemas.microsoft.com/office/drawing/2014/main" id="{795C8656-7FDD-44FF-A80E-0A7EE9E55800}"/>
                </a:ext>
              </a:extLst>
            </p:cNvPr>
            <p:cNvSpPr>
              <a:spLocks noChangeShapeType="1"/>
            </p:cNvSpPr>
            <p:nvPr/>
          </p:nvSpPr>
          <p:spPr bwMode="auto">
            <a:xfrm>
              <a:off x="912" y="3120"/>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grpSp>
      <p:grpSp>
        <p:nvGrpSpPr>
          <p:cNvPr id="45" name="Group 48">
            <a:extLst>
              <a:ext uri="{FF2B5EF4-FFF2-40B4-BE49-F238E27FC236}">
                <a16:creationId xmlns:a16="http://schemas.microsoft.com/office/drawing/2014/main" id="{A3003532-3BAD-4597-9D02-6E3CD66A1005}"/>
              </a:ext>
            </a:extLst>
          </p:cNvPr>
          <p:cNvGrpSpPr>
            <a:grpSpLocks/>
          </p:cNvGrpSpPr>
          <p:nvPr/>
        </p:nvGrpSpPr>
        <p:grpSpPr bwMode="auto">
          <a:xfrm>
            <a:off x="7315200" y="4724400"/>
            <a:ext cx="914400" cy="304800"/>
            <a:chOff x="624" y="2928"/>
            <a:chExt cx="576" cy="192"/>
          </a:xfrm>
        </p:grpSpPr>
        <p:sp>
          <p:nvSpPr>
            <p:cNvPr id="46" name="Line 49">
              <a:extLst>
                <a:ext uri="{FF2B5EF4-FFF2-40B4-BE49-F238E27FC236}">
                  <a16:creationId xmlns:a16="http://schemas.microsoft.com/office/drawing/2014/main" id="{1EF32FA9-89B4-4864-8A96-B7AB5311218E}"/>
                </a:ext>
              </a:extLst>
            </p:cNvPr>
            <p:cNvSpPr>
              <a:spLocks noChangeShapeType="1"/>
            </p:cNvSpPr>
            <p:nvPr/>
          </p:nvSpPr>
          <p:spPr bwMode="auto">
            <a:xfrm>
              <a:off x="624" y="2928"/>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47" name="Line 50">
              <a:extLst>
                <a:ext uri="{FF2B5EF4-FFF2-40B4-BE49-F238E27FC236}">
                  <a16:creationId xmlns:a16="http://schemas.microsoft.com/office/drawing/2014/main" id="{7D8D94CB-E86F-4F5A-B4AC-13538BEE0B5B}"/>
                </a:ext>
              </a:extLst>
            </p:cNvPr>
            <p:cNvSpPr>
              <a:spLocks noChangeShapeType="1"/>
            </p:cNvSpPr>
            <p:nvPr/>
          </p:nvSpPr>
          <p:spPr bwMode="auto">
            <a:xfrm>
              <a:off x="624" y="2928"/>
              <a:ext cx="0" cy="192"/>
            </a:xfrm>
            <a:prstGeom prst="line">
              <a:avLst/>
            </a:prstGeom>
            <a:noFill/>
            <a:ln w="25400">
              <a:solidFill>
                <a:srgbClr val="0033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48" name="Line 51">
              <a:extLst>
                <a:ext uri="{FF2B5EF4-FFF2-40B4-BE49-F238E27FC236}">
                  <a16:creationId xmlns:a16="http://schemas.microsoft.com/office/drawing/2014/main" id="{986EF7E2-7107-4221-9977-8814497E05A3}"/>
                </a:ext>
              </a:extLst>
            </p:cNvPr>
            <p:cNvSpPr>
              <a:spLocks noChangeShapeType="1"/>
            </p:cNvSpPr>
            <p:nvPr/>
          </p:nvSpPr>
          <p:spPr bwMode="auto">
            <a:xfrm>
              <a:off x="912" y="2928"/>
              <a:ext cx="0" cy="192"/>
            </a:xfrm>
            <a:prstGeom prst="line">
              <a:avLst/>
            </a:prstGeom>
            <a:noFill/>
            <a:ln w="25400">
              <a:solidFill>
                <a:srgbClr val="0033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49" name="Line 52">
              <a:extLst>
                <a:ext uri="{FF2B5EF4-FFF2-40B4-BE49-F238E27FC236}">
                  <a16:creationId xmlns:a16="http://schemas.microsoft.com/office/drawing/2014/main" id="{0E9511F0-DA34-4B99-92CC-8C671C1ED567}"/>
                </a:ext>
              </a:extLst>
            </p:cNvPr>
            <p:cNvSpPr>
              <a:spLocks noChangeShapeType="1"/>
            </p:cNvSpPr>
            <p:nvPr/>
          </p:nvSpPr>
          <p:spPr bwMode="auto">
            <a:xfrm>
              <a:off x="912" y="3120"/>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grpSp>
      <p:grpSp>
        <p:nvGrpSpPr>
          <p:cNvPr id="50" name="Group 53">
            <a:extLst>
              <a:ext uri="{FF2B5EF4-FFF2-40B4-BE49-F238E27FC236}">
                <a16:creationId xmlns:a16="http://schemas.microsoft.com/office/drawing/2014/main" id="{60E0FDB3-EDF2-4392-959F-E4F4CB8ED57C}"/>
              </a:ext>
            </a:extLst>
          </p:cNvPr>
          <p:cNvGrpSpPr>
            <a:grpSpLocks/>
          </p:cNvGrpSpPr>
          <p:nvPr/>
        </p:nvGrpSpPr>
        <p:grpSpPr bwMode="auto">
          <a:xfrm>
            <a:off x="8229600" y="4724400"/>
            <a:ext cx="914400" cy="304800"/>
            <a:chOff x="624" y="2928"/>
            <a:chExt cx="576" cy="192"/>
          </a:xfrm>
        </p:grpSpPr>
        <p:sp>
          <p:nvSpPr>
            <p:cNvPr id="51" name="Line 54">
              <a:extLst>
                <a:ext uri="{FF2B5EF4-FFF2-40B4-BE49-F238E27FC236}">
                  <a16:creationId xmlns:a16="http://schemas.microsoft.com/office/drawing/2014/main" id="{EBA187F6-86C1-457A-9E41-42C5E2BE1D02}"/>
                </a:ext>
              </a:extLst>
            </p:cNvPr>
            <p:cNvSpPr>
              <a:spLocks noChangeShapeType="1"/>
            </p:cNvSpPr>
            <p:nvPr/>
          </p:nvSpPr>
          <p:spPr bwMode="auto">
            <a:xfrm>
              <a:off x="624" y="2928"/>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52" name="Line 55">
              <a:extLst>
                <a:ext uri="{FF2B5EF4-FFF2-40B4-BE49-F238E27FC236}">
                  <a16:creationId xmlns:a16="http://schemas.microsoft.com/office/drawing/2014/main" id="{8A3BF61E-A20D-40E7-98C2-C047D19BFA08}"/>
                </a:ext>
              </a:extLst>
            </p:cNvPr>
            <p:cNvSpPr>
              <a:spLocks noChangeShapeType="1"/>
            </p:cNvSpPr>
            <p:nvPr/>
          </p:nvSpPr>
          <p:spPr bwMode="auto">
            <a:xfrm>
              <a:off x="624" y="2928"/>
              <a:ext cx="0" cy="192"/>
            </a:xfrm>
            <a:prstGeom prst="line">
              <a:avLst/>
            </a:prstGeom>
            <a:noFill/>
            <a:ln w="25400">
              <a:solidFill>
                <a:srgbClr val="0033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53" name="Line 56">
              <a:extLst>
                <a:ext uri="{FF2B5EF4-FFF2-40B4-BE49-F238E27FC236}">
                  <a16:creationId xmlns:a16="http://schemas.microsoft.com/office/drawing/2014/main" id="{636B4802-2E16-4D35-9B4B-5F9D51BF1270}"/>
                </a:ext>
              </a:extLst>
            </p:cNvPr>
            <p:cNvSpPr>
              <a:spLocks noChangeShapeType="1"/>
            </p:cNvSpPr>
            <p:nvPr/>
          </p:nvSpPr>
          <p:spPr bwMode="auto">
            <a:xfrm>
              <a:off x="912" y="2928"/>
              <a:ext cx="0" cy="192"/>
            </a:xfrm>
            <a:prstGeom prst="line">
              <a:avLst/>
            </a:prstGeom>
            <a:noFill/>
            <a:ln w="25400">
              <a:solidFill>
                <a:srgbClr val="0033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54" name="Line 57">
              <a:extLst>
                <a:ext uri="{FF2B5EF4-FFF2-40B4-BE49-F238E27FC236}">
                  <a16:creationId xmlns:a16="http://schemas.microsoft.com/office/drawing/2014/main" id="{98116D7C-555A-46A6-A898-465FBC42D61C}"/>
                </a:ext>
              </a:extLst>
            </p:cNvPr>
            <p:cNvSpPr>
              <a:spLocks noChangeShapeType="1"/>
            </p:cNvSpPr>
            <p:nvPr/>
          </p:nvSpPr>
          <p:spPr bwMode="auto">
            <a:xfrm>
              <a:off x="912" y="3120"/>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grpSp>
      <p:grpSp>
        <p:nvGrpSpPr>
          <p:cNvPr id="55" name="Group 58">
            <a:extLst>
              <a:ext uri="{FF2B5EF4-FFF2-40B4-BE49-F238E27FC236}">
                <a16:creationId xmlns:a16="http://schemas.microsoft.com/office/drawing/2014/main" id="{8E57A4BF-4D0F-4BC9-BFE5-AFF257F3168C}"/>
              </a:ext>
            </a:extLst>
          </p:cNvPr>
          <p:cNvGrpSpPr>
            <a:grpSpLocks/>
          </p:cNvGrpSpPr>
          <p:nvPr/>
        </p:nvGrpSpPr>
        <p:grpSpPr bwMode="auto">
          <a:xfrm>
            <a:off x="9144000" y="4724400"/>
            <a:ext cx="914400" cy="304800"/>
            <a:chOff x="624" y="2928"/>
            <a:chExt cx="576" cy="192"/>
          </a:xfrm>
        </p:grpSpPr>
        <p:sp>
          <p:nvSpPr>
            <p:cNvPr id="56" name="Line 59">
              <a:extLst>
                <a:ext uri="{FF2B5EF4-FFF2-40B4-BE49-F238E27FC236}">
                  <a16:creationId xmlns:a16="http://schemas.microsoft.com/office/drawing/2014/main" id="{F697642D-CFEA-4D3E-A398-F93DE7CC7772}"/>
                </a:ext>
              </a:extLst>
            </p:cNvPr>
            <p:cNvSpPr>
              <a:spLocks noChangeShapeType="1"/>
            </p:cNvSpPr>
            <p:nvPr/>
          </p:nvSpPr>
          <p:spPr bwMode="auto">
            <a:xfrm>
              <a:off x="624" y="2928"/>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57" name="Line 60">
              <a:extLst>
                <a:ext uri="{FF2B5EF4-FFF2-40B4-BE49-F238E27FC236}">
                  <a16:creationId xmlns:a16="http://schemas.microsoft.com/office/drawing/2014/main" id="{F320C22F-3D36-4306-966D-5CF6BF1348B4}"/>
                </a:ext>
              </a:extLst>
            </p:cNvPr>
            <p:cNvSpPr>
              <a:spLocks noChangeShapeType="1"/>
            </p:cNvSpPr>
            <p:nvPr/>
          </p:nvSpPr>
          <p:spPr bwMode="auto">
            <a:xfrm>
              <a:off x="624" y="2928"/>
              <a:ext cx="0" cy="192"/>
            </a:xfrm>
            <a:prstGeom prst="line">
              <a:avLst/>
            </a:prstGeom>
            <a:noFill/>
            <a:ln w="25400">
              <a:solidFill>
                <a:srgbClr val="0033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58" name="Line 61">
              <a:extLst>
                <a:ext uri="{FF2B5EF4-FFF2-40B4-BE49-F238E27FC236}">
                  <a16:creationId xmlns:a16="http://schemas.microsoft.com/office/drawing/2014/main" id="{B99A913C-D0FE-4524-9EA4-0CCD68E9511C}"/>
                </a:ext>
              </a:extLst>
            </p:cNvPr>
            <p:cNvSpPr>
              <a:spLocks noChangeShapeType="1"/>
            </p:cNvSpPr>
            <p:nvPr/>
          </p:nvSpPr>
          <p:spPr bwMode="auto">
            <a:xfrm>
              <a:off x="912" y="2928"/>
              <a:ext cx="0" cy="192"/>
            </a:xfrm>
            <a:prstGeom prst="line">
              <a:avLst/>
            </a:prstGeom>
            <a:noFill/>
            <a:ln w="25400">
              <a:solidFill>
                <a:srgbClr val="0033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59" name="Line 62">
              <a:extLst>
                <a:ext uri="{FF2B5EF4-FFF2-40B4-BE49-F238E27FC236}">
                  <a16:creationId xmlns:a16="http://schemas.microsoft.com/office/drawing/2014/main" id="{CD2D229D-77FB-4BAE-B354-C88F8E3ED220}"/>
                </a:ext>
              </a:extLst>
            </p:cNvPr>
            <p:cNvSpPr>
              <a:spLocks noChangeShapeType="1"/>
            </p:cNvSpPr>
            <p:nvPr/>
          </p:nvSpPr>
          <p:spPr bwMode="auto">
            <a:xfrm>
              <a:off x="912" y="3120"/>
              <a:ext cx="288"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grpSp>
      <p:sp>
        <p:nvSpPr>
          <p:cNvPr id="60" name="Text Box 63">
            <a:extLst>
              <a:ext uri="{FF2B5EF4-FFF2-40B4-BE49-F238E27FC236}">
                <a16:creationId xmlns:a16="http://schemas.microsoft.com/office/drawing/2014/main" id="{C54DD1A6-CF00-49BA-B2EB-35639ED1B3B6}"/>
              </a:ext>
            </a:extLst>
          </p:cNvPr>
          <p:cNvSpPr txBox="1">
            <a:spLocks noChangeArrowheads="1"/>
          </p:cNvSpPr>
          <p:nvPr/>
        </p:nvSpPr>
        <p:spPr bwMode="auto">
          <a:xfrm>
            <a:off x="1676400" y="4800600"/>
            <a:ext cx="527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b="0">
                <a:latin typeface="Tahoma" panose="020B0604030504040204" pitchFamily="34" charset="0"/>
              </a:rPr>
              <a:t>CLK</a:t>
            </a:r>
          </a:p>
        </p:txBody>
      </p:sp>
      <p:sp>
        <p:nvSpPr>
          <p:cNvPr id="61" name="Line 64">
            <a:extLst>
              <a:ext uri="{FF2B5EF4-FFF2-40B4-BE49-F238E27FC236}">
                <a16:creationId xmlns:a16="http://schemas.microsoft.com/office/drawing/2014/main" id="{800D3AF8-4615-4ED9-B028-0DC1E7030076}"/>
              </a:ext>
            </a:extLst>
          </p:cNvPr>
          <p:cNvSpPr>
            <a:spLocks noChangeShapeType="1"/>
          </p:cNvSpPr>
          <p:nvPr/>
        </p:nvSpPr>
        <p:spPr bwMode="auto">
          <a:xfrm>
            <a:off x="2286000" y="5486400"/>
            <a:ext cx="6858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62" name="Line 65">
            <a:extLst>
              <a:ext uri="{FF2B5EF4-FFF2-40B4-BE49-F238E27FC236}">
                <a16:creationId xmlns:a16="http://schemas.microsoft.com/office/drawing/2014/main" id="{655D09A2-1B25-48A6-AE19-020A3D631CFB}"/>
              </a:ext>
            </a:extLst>
          </p:cNvPr>
          <p:cNvSpPr>
            <a:spLocks noChangeShapeType="1"/>
          </p:cNvSpPr>
          <p:nvPr/>
        </p:nvSpPr>
        <p:spPr bwMode="auto">
          <a:xfrm>
            <a:off x="2971800" y="5181600"/>
            <a:ext cx="0" cy="3048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63" name="Line 66">
            <a:extLst>
              <a:ext uri="{FF2B5EF4-FFF2-40B4-BE49-F238E27FC236}">
                <a16:creationId xmlns:a16="http://schemas.microsoft.com/office/drawing/2014/main" id="{6366B574-1E8E-4EC1-A896-894D6EE79613}"/>
              </a:ext>
            </a:extLst>
          </p:cNvPr>
          <p:cNvSpPr>
            <a:spLocks noChangeShapeType="1"/>
          </p:cNvSpPr>
          <p:nvPr/>
        </p:nvSpPr>
        <p:spPr bwMode="auto">
          <a:xfrm>
            <a:off x="3505200" y="5181600"/>
            <a:ext cx="0" cy="3048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64" name="Line 67">
            <a:extLst>
              <a:ext uri="{FF2B5EF4-FFF2-40B4-BE49-F238E27FC236}">
                <a16:creationId xmlns:a16="http://schemas.microsoft.com/office/drawing/2014/main" id="{E6A1847A-6851-415C-A3F7-CB636169269E}"/>
              </a:ext>
            </a:extLst>
          </p:cNvPr>
          <p:cNvSpPr>
            <a:spLocks noChangeShapeType="1"/>
          </p:cNvSpPr>
          <p:nvPr/>
        </p:nvSpPr>
        <p:spPr bwMode="auto">
          <a:xfrm>
            <a:off x="2971800" y="5181600"/>
            <a:ext cx="5334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65" name="Line 68">
            <a:extLst>
              <a:ext uri="{FF2B5EF4-FFF2-40B4-BE49-F238E27FC236}">
                <a16:creationId xmlns:a16="http://schemas.microsoft.com/office/drawing/2014/main" id="{3A1A105B-809F-45A1-AF95-CD9A1D0EA1B4}"/>
              </a:ext>
            </a:extLst>
          </p:cNvPr>
          <p:cNvSpPr>
            <a:spLocks noChangeShapeType="1"/>
          </p:cNvSpPr>
          <p:nvPr/>
        </p:nvSpPr>
        <p:spPr bwMode="auto">
          <a:xfrm>
            <a:off x="3505200" y="5486400"/>
            <a:ext cx="4572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66" name="Line 69">
            <a:extLst>
              <a:ext uri="{FF2B5EF4-FFF2-40B4-BE49-F238E27FC236}">
                <a16:creationId xmlns:a16="http://schemas.microsoft.com/office/drawing/2014/main" id="{E471060F-02B7-4C07-9896-6DF00459CAF0}"/>
              </a:ext>
            </a:extLst>
          </p:cNvPr>
          <p:cNvSpPr>
            <a:spLocks noChangeShapeType="1"/>
          </p:cNvSpPr>
          <p:nvPr/>
        </p:nvSpPr>
        <p:spPr bwMode="auto">
          <a:xfrm>
            <a:off x="3962400" y="5181600"/>
            <a:ext cx="0" cy="3048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67" name="Line 70">
            <a:extLst>
              <a:ext uri="{FF2B5EF4-FFF2-40B4-BE49-F238E27FC236}">
                <a16:creationId xmlns:a16="http://schemas.microsoft.com/office/drawing/2014/main" id="{4BEC1749-6732-43C0-9A66-CA4D2AC92EB8}"/>
              </a:ext>
            </a:extLst>
          </p:cNvPr>
          <p:cNvSpPr>
            <a:spLocks noChangeShapeType="1"/>
          </p:cNvSpPr>
          <p:nvPr/>
        </p:nvSpPr>
        <p:spPr bwMode="auto">
          <a:xfrm>
            <a:off x="3962400" y="5181600"/>
            <a:ext cx="3048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68" name="Line 71">
            <a:extLst>
              <a:ext uri="{FF2B5EF4-FFF2-40B4-BE49-F238E27FC236}">
                <a16:creationId xmlns:a16="http://schemas.microsoft.com/office/drawing/2014/main" id="{8E14EEC1-A1A5-48F4-8F8E-EAAD7967FFEC}"/>
              </a:ext>
            </a:extLst>
          </p:cNvPr>
          <p:cNvSpPr>
            <a:spLocks noChangeShapeType="1"/>
          </p:cNvSpPr>
          <p:nvPr/>
        </p:nvSpPr>
        <p:spPr bwMode="auto">
          <a:xfrm>
            <a:off x="4267200" y="5181600"/>
            <a:ext cx="0" cy="3048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69" name="Line 72">
            <a:extLst>
              <a:ext uri="{FF2B5EF4-FFF2-40B4-BE49-F238E27FC236}">
                <a16:creationId xmlns:a16="http://schemas.microsoft.com/office/drawing/2014/main" id="{B166BAC7-DCBF-4B5E-8118-963DF7576C2C}"/>
              </a:ext>
            </a:extLst>
          </p:cNvPr>
          <p:cNvSpPr>
            <a:spLocks noChangeShapeType="1"/>
          </p:cNvSpPr>
          <p:nvPr/>
        </p:nvSpPr>
        <p:spPr bwMode="auto">
          <a:xfrm>
            <a:off x="4267200" y="5486400"/>
            <a:ext cx="4572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70" name="Line 73">
            <a:extLst>
              <a:ext uri="{FF2B5EF4-FFF2-40B4-BE49-F238E27FC236}">
                <a16:creationId xmlns:a16="http://schemas.microsoft.com/office/drawing/2014/main" id="{8C04F357-80D0-44FE-8DE4-23CC734067FC}"/>
              </a:ext>
            </a:extLst>
          </p:cNvPr>
          <p:cNvSpPr>
            <a:spLocks noChangeShapeType="1"/>
          </p:cNvSpPr>
          <p:nvPr/>
        </p:nvSpPr>
        <p:spPr bwMode="auto">
          <a:xfrm>
            <a:off x="4724400" y="5181600"/>
            <a:ext cx="0" cy="3048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71" name="Line 74">
            <a:extLst>
              <a:ext uri="{FF2B5EF4-FFF2-40B4-BE49-F238E27FC236}">
                <a16:creationId xmlns:a16="http://schemas.microsoft.com/office/drawing/2014/main" id="{3CA75569-7DE6-4A5F-A45C-4E4C3F77E503}"/>
              </a:ext>
            </a:extLst>
          </p:cNvPr>
          <p:cNvSpPr>
            <a:spLocks noChangeShapeType="1"/>
          </p:cNvSpPr>
          <p:nvPr/>
        </p:nvSpPr>
        <p:spPr bwMode="auto">
          <a:xfrm>
            <a:off x="4724400" y="5181600"/>
            <a:ext cx="9906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72" name="Line 76">
            <a:extLst>
              <a:ext uri="{FF2B5EF4-FFF2-40B4-BE49-F238E27FC236}">
                <a16:creationId xmlns:a16="http://schemas.microsoft.com/office/drawing/2014/main" id="{62673D29-12CD-4AD9-AE35-2FCAAA69BBA2}"/>
              </a:ext>
            </a:extLst>
          </p:cNvPr>
          <p:cNvSpPr>
            <a:spLocks noChangeShapeType="1"/>
          </p:cNvSpPr>
          <p:nvPr/>
        </p:nvSpPr>
        <p:spPr bwMode="auto">
          <a:xfrm>
            <a:off x="5715000" y="5181600"/>
            <a:ext cx="0" cy="3048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73" name="Line 77">
            <a:extLst>
              <a:ext uri="{FF2B5EF4-FFF2-40B4-BE49-F238E27FC236}">
                <a16:creationId xmlns:a16="http://schemas.microsoft.com/office/drawing/2014/main" id="{91435001-A942-4FB0-A9BC-55AE39ED12D3}"/>
              </a:ext>
            </a:extLst>
          </p:cNvPr>
          <p:cNvSpPr>
            <a:spLocks noChangeShapeType="1"/>
          </p:cNvSpPr>
          <p:nvPr/>
        </p:nvSpPr>
        <p:spPr bwMode="auto">
          <a:xfrm>
            <a:off x="5715000" y="5486400"/>
            <a:ext cx="14478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74" name="Line 78">
            <a:extLst>
              <a:ext uri="{FF2B5EF4-FFF2-40B4-BE49-F238E27FC236}">
                <a16:creationId xmlns:a16="http://schemas.microsoft.com/office/drawing/2014/main" id="{206814E8-1E51-4DAE-8A7C-580879ABDFF9}"/>
              </a:ext>
            </a:extLst>
          </p:cNvPr>
          <p:cNvSpPr>
            <a:spLocks noChangeShapeType="1"/>
          </p:cNvSpPr>
          <p:nvPr/>
        </p:nvSpPr>
        <p:spPr bwMode="auto">
          <a:xfrm>
            <a:off x="7162800" y="5181600"/>
            <a:ext cx="0" cy="3048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75" name="Line 79">
            <a:extLst>
              <a:ext uri="{FF2B5EF4-FFF2-40B4-BE49-F238E27FC236}">
                <a16:creationId xmlns:a16="http://schemas.microsoft.com/office/drawing/2014/main" id="{6D0A5418-1723-490D-AAFC-147A761AB686}"/>
              </a:ext>
            </a:extLst>
          </p:cNvPr>
          <p:cNvSpPr>
            <a:spLocks noChangeShapeType="1"/>
          </p:cNvSpPr>
          <p:nvPr/>
        </p:nvSpPr>
        <p:spPr bwMode="auto">
          <a:xfrm>
            <a:off x="7162800" y="5181600"/>
            <a:ext cx="12954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76" name="Line 80">
            <a:extLst>
              <a:ext uri="{FF2B5EF4-FFF2-40B4-BE49-F238E27FC236}">
                <a16:creationId xmlns:a16="http://schemas.microsoft.com/office/drawing/2014/main" id="{CF141799-8A98-40E9-864C-36F17442A335}"/>
              </a:ext>
            </a:extLst>
          </p:cNvPr>
          <p:cNvSpPr>
            <a:spLocks noChangeShapeType="1"/>
          </p:cNvSpPr>
          <p:nvPr/>
        </p:nvSpPr>
        <p:spPr bwMode="auto">
          <a:xfrm>
            <a:off x="8458200" y="5181600"/>
            <a:ext cx="0" cy="3048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77" name="Text Box 81">
            <a:extLst>
              <a:ext uri="{FF2B5EF4-FFF2-40B4-BE49-F238E27FC236}">
                <a16:creationId xmlns:a16="http://schemas.microsoft.com/office/drawing/2014/main" id="{286B38CC-E673-4177-8D42-31A43B9C15FF}"/>
              </a:ext>
            </a:extLst>
          </p:cNvPr>
          <p:cNvSpPr txBox="1">
            <a:spLocks noChangeArrowheads="1"/>
          </p:cNvSpPr>
          <p:nvPr/>
        </p:nvSpPr>
        <p:spPr bwMode="auto">
          <a:xfrm>
            <a:off x="1676401" y="5257800"/>
            <a:ext cx="322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b="0">
                <a:latin typeface="Tahoma" panose="020B0604030504040204" pitchFamily="34" charset="0"/>
              </a:rPr>
              <a:t>D</a:t>
            </a:r>
          </a:p>
        </p:txBody>
      </p:sp>
      <p:sp>
        <p:nvSpPr>
          <p:cNvPr id="78" name="Line 82">
            <a:extLst>
              <a:ext uri="{FF2B5EF4-FFF2-40B4-BE49-F238E27FC236}">
                <a16:creationId xmlns:a16="http://schemas.microsoft.com/office/drawing/2014/main" id="{F3CD655C-FD45-4216-8293-5B89627AC8C4}"/>
              </a:ext>
            </a:extLst>
          </p:cNvPr>
          <p:cNvSpPr>
            <a:spLocks noChangeShapeType="1"/>
          </p:cNvSpPr>
          <p:nvPr/>
        </p:nvSpPr>
        <p:spPr bwMode="auto">
          <a:xfrm>
            <a:off x="2743200" y="5029200"/>
            <a:ext cx="0" cy="1219200"/>
          </a:xfrm>
          <a:prstGeom prst="line">
            <a:avLst/>
          </a:prstGeom>
          <a:noFill/>
          <a:ln w="254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79" name="Line 83">
            <a:extLst>
              <a:ext uri="{FF2B5EF4-FFF2-40B4-BE49-F238E27FC236}">
                <a16:creationId xmlns:a16="http://schemas.microsoft.com/office/drawing/2014/main" id="{7C3F4B47-9248-432E-99B7-A80B01C07E63}"/>
              </a:ext>
            </a:extLst>
          </p:cNvPr>
          <p:cNvSpPr>
            <a:spLocks noChangeShapeType="1"/>
          </p:cNvSpPr>
          <p:nvPr/>
        </p:nvSpPr>
        <p:spPr bwMode="auto">
          <a:xfrm>
            <a:off x="3657600" y="5029200"/>
            <a:ext cx="0" cy="1219200"/>
          </a:xfrm>
          <a:prstGeom prst="line">
            <a:avLst/>
          </a:prstGeom>
          <a:noFill/>
          <a:ln w="254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80" name="Line 84">
            <a:extLst>
              <a:ext uri="{FF2B5EF4-FFF2-40B4-BE49-F238E27FC236}">
                <a16:creationId xmlns:a16="http://schemas.microsoft.com/office/drawing/2014/main" id="{9A1789BA-6A60-4BD9-8DD3-1323284E473A}"/>
              </a:ext>
            </a:extLst>
          </p:cNvPr>
          <p:cNvSpPr>
            <a:spLocks noChangeShapeType="1"/>
          </p:cNvSpPr>
          <p:nvPr/>
        </p:nvSpPr>
        <p:spPr bwMode="auto">
          <a:xfrm>
            <a:off x="4572000" y="5029200"/>
            <a:ext cx="0" cy="1219200"/>
          </a:xfrm>
          <a:prstGeom prst="line">
            <a:avLst/>
          </a:prstGeom>
          <a:noFill/>
          <a:ln w="254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81" name="Line 85">
            <a:extLst>
              <a:ext uri="{FF2B5EF4-FFF2-40B4-BE49-F238E27FC236}">
                <a16:creationId xmlns:a16="http://schemas.microsoft.com/office/drawing/2014/main" id="{F0E91E7A-D78C-4CE2-9270-6BD5EE9C1F69}"/>
              </a:ext>
            </a:extLst>
          </p:cNvPr>
          <p:cNvSpPr>
            <a:spLocks noChangeShapeType="1"/>
          </p:cNvSpPr>
          <p:nvPr/>
        </p:nvSpPr>
        <p:spPr bwMode="auto">
          <a:xfrm>
            <a:off x="5486400" y="5029200"/>
            <a:ext cx="0" cy="1143000"/>
          </a:xfrm>
          <a:prstGeom prst="line">
            <a:avLst/>
          </a:prstGeom>
          <a:noFill/>
          <a:ln w="254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82" name="Line 86">
            <a:extLst>
              <a:ext uri="{FF2B5EF4-FFF2-40B4-BE49-F238E27FC236}">
                <a16:creationId xmlns:a16="http://schemas.microsoft.com/office/drawing/2014/main" id="{E70A0FB9-FE41-4E57-82D8-32F3976AE2C3}"/>
              </a:ext>
            </a:extLst>
          </p:cNvPr>
          <p:cNvSpPr>
            <a:spLocks noChangeShapeType="1"/>
          </p:cNvSpPr>
          <p:nvPr/>
        </p:nvSpPr>
        <p:spPr bwMode="auto">
          <a:xfrm>
            <a:off x="6400800" y="5029200"/>
            <a:ext cx="0" cy="1143000"/>
          </a:xfrm>
          <a:prstGeom prst="line">
            <a:avLst/>
          </a:prstGeom>
          <a:noFill/>
          <a:ln w="254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83" name="Line 87">
            <a:extLst>
              <a:ext uri="{FF2B5EF4-FFF2-40B4-BE49-F238E27FC236}">
                <a16:creationId xmlns:a16="http://schemas.microsoft.com/office/drawing/2014/main" id="{6F4DAEAD-2AD4-4E70-AA7E-0DB789F6AA90}"/>
              </a:ext>
            </a:extLst>
          </p:cNvPr>
          <p:cNvSpPr>
            <a:spLocks noChangeShapeType="1"/>
          </p:cNvSpPr>
          <p:nvPr/>
        </p:nvSpPr>
        <p:spPr bwMode="auto">
          <a:xfrm>
            <a:off x="7315200" y="5029200"/>
            <a:ext cx="0" cy="1143000"/>
          </a:xfrm>
          <a:prstGeom prst="line">
            <a:avLst/>
          </a:prstGeom>
          <a:noFill/>
          <a:ln w="254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84" name="Line 88">
            <a:extLst>
              <a:ext uri="{FF2B5EF4-FFF2-40B4-BE49-F238E27FC236}">
                <a16:creationId xmlns:a16="http://schemas.microsoft.com/office/drawing/2014/main" id="{76A9398B-1F39-49DF-A07A-DC251FAF1966}"/>
              </a:ext>
            </a:extLst>
          </p:cNvPr>
          <p:cNvSpPr>
            <a:spLocks noChangeShapeType="1"/>
          </p:cNvSpPr>
          <p:nvPr/>
        </p:nvSpPr>
        <p:spPr bwMode="auto">
          <a:xfrm>
            <a:off x="8229600" y="5044568"/>
            <a:ext cx="0" cy="1143000"/>
          </a:xfrm>
          <a:prstGeom prst="line">
            <a:avLst/>
          </a:prstGeom>
          <a:noFill/>
          <a:ln w="254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85" name="Line 89">
            <a:extLst>
              <a:ext uri="{FF2B5EF4-FFF2-40B4-BE49-F238E27FC236}">
                <a16:creationId xmlns:a16="http://schemas.microsoft.com/office/drawing/2014/main" id="{CEEDC875-4476-494A-BE99-0BDE5E6B057A}"/>
              </a:ext>
            </a:extLst>
          </p:cNvPr>
          <p:cNvSpPr>
            <a:spLocks noChangeShapeType="1"/>
          </p:cNvSpPr>
          <p:nvPr/>
        </p:nvSpPr>
        <p:spPr bwMode="auto">
          <a:xfrm>
            <a:off x="9144000" y="5029200"/>
            <a:ext cx="0" cy="1143000"/>
          </a:xfrm>
          <a:prstGeom prst="line">
            <a:avLst/>
          </a:prstGeom>
          <a:noFill/>
          <a:ln w="254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86" name="Line 90">
            <a:extLst>
              <a:ext uri="{FF2B5EF4-FFF2-40B4-BE49-F238E27FC236}">
                <a16:creationId xmlns:a16="http://schemas.microsoft.com/office/drawing/2014/main" id="{231FB922-E882-44A2-89C6-6C930505D561}"/>
              </a:ext>
            </a:extLst>
          </p:cNvPr>
          <p:cNvSpPr>
            <a:spLocks noChangeShapeType="1"/>
          </p:cNvSpPr>
          <p:nvPr/>
        </p:nvSpPr>
        <p:spPr bwMode="auto">
          <a:xfrm>
            <a:off x="2819400" y="6019800"/>
            <a:ext cx="2743200" cy="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87" name="Rectangle 91">
            <a:extLst>
              <a:ext uri="{FF2B5EF4-FFF2-40B4-BE49-F238E27FC236}">
                <a16:creationId xmlns:a16="http://schemas.microsoft.com/office/drawing/2014/main" id="{0CDA56AD-A06B-48EC-94C3-24A2B1CE3276}"/>
              </a:ext>
            </a:extLst>
          </p:cNvPr>
          <p:cNvSpPr>
            <a:spLocks noChangeArrowheads="1"/>
          </p:cNvSpPr>
          <p:nvPr/>
        </p:nvSpPr>
        <p:spPr bwMode="auto">
          <a:xfrm>
            <a:off x="2286000" y="5791200"/>
            <a:ext cx="533400" cy="228600"/>
          </a:xfrm>
          <a:prstGeom prst="rect">
            <a:avLst/>
          </a:prstGeom>
          <a:solidFill>
            <a:schemeClr val="folHlink"/>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88" name="Line 92">
            <a:extLst>
              <a:ext uri="{FF2B5EF4-FFF2-40B4-BE49-F238E27FC236}">
                <a16:creationId xmlns:a16="http://schemas.microsoft.com/office/drawing/2014/main" id="{9419CB18-A2CF-4E3F-B29A-B74AD05FDAAB}"/>
              </a:ext>
            </a:extLst>
          </p:cNvPr>
          <p:cNvSpPr>
            <a:spLocks noChangeShapeType="1"/>
          </p:cNvSpPr>
          <p:nvPr/>
        </p:nvSpPr>
        <p:spPr bwMode="auto">
          <a:xfrm>
            <a:off x="5562600" y="5715000"/>
            <a:ext cx="0" cy="30480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89" name="Line 93">
            <a:extLst>
              <a:ext uri="{FF2B5EF4-FFF2-40B4-BE49-F238E27FC236}">
                <a16:creationId xmlns:a16="http://schemas.microsoft.com/office/drawing/2014/main" id="{B546274D-902C-4C57-B51C-52D65E9BF941}"/>
              </a:ext>
            </a:extLst>
          </p:cNvPr>
          <p:cNvSpPr>
            <a:spLocks noChangeShapeType="1"/>
          </p:cNvSpPr>
          <p:nvPr/>
        </p:nvSpPr>
        <p:spPr bwMode="auto">
          <a:xfrm>
            <a:off x="5562600" y="5715000"/>
            <a:ext cx="914400" cy="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90" name="Line 94">
            <a:extLst>
              <a:ext uri="{FF2B5EF4-FFF2-40B4-BE49-F238E27FC236}">
                <a16:creationId xmlns:a16="http://schemas.microsoft.com/office/drawing/2014/main" id="{EEE47C42-2B24-4788-AA59-C55ACFDB2884}"/>
              </a:ext>
            </a:extLst>
          </p:cNvPr>
          <p:cNvSpPr>
            <a:spLocks noChangeShapeType="1"/>
          </p:cNvSpPr>
          <p:nvPr/>
        </p:nvSpPr>
        <p:spPr bwMode="auto">
          <a:xfrm>
            <a:off x="6477000" y="6019800"/>
            <a:ext cx="914400" cy="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91" name="Line 95">
            <a:extLst>
              <a:ext uri="{FF2B5EF4-FFF2-40B4-BE49-F238E27FC236}">
                <a16:creationId xmlns:a16="http://schemas.microsoft.com/office/drawing/2014/main" id="{1B630254-5B5D-4446-8B03-C1733A778C4A}"/>
              </a:ext>
            </a:extLst>
          </p:cNvPr>
          <p:cNvSpPr>
            <a:spLocks noChangeShapeType="1"/>
          </p:cNvSpPr>
          <p:nvPr/>
        </p:nvSpPr>
        <p:spPr bwMode="auto">
          <a:xfrm>
            <a:off x="6477000" y="5715000"/>
            <a:ext cx="0" cy="30480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92" name="Line 96">
            <a:extLst>
              <a:ext uri="{FF2B5EF4-FFF2-40B4-BE49-F238E27FC236}">
                <a16:creationId xmlns:a16="http://schemas.microsoft.com/office/drawing/2014/main" id="{4B9D0AEF-802A-4FB5-A2E8-CC6E747BE9E9}"/>
              </a:ext>
            </a:extLst>
          </p:cNvPr>
          <p:cNvSpPr>
            <a:spLocks noChangeShapeType="1"/>
          </p:cNvSpPr>
          <p:nvPr/>
        </p:nvSpPr>
        <p:spPr bwMode="auto">
          <a:xfrm>
            <a:off x="7391400" y="5699632"/>
            <a:ext cx="0" cy="30480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93" name="Line 97">
            <a:extLst>
              <a:ext uri="{FF2B5EF4-FFF2-40B4-BE49-F238E27FC236}">
                <a16:creationId xmlns:a16="http://schemas.microsoft.com/office/drawing/2014/main" id="{C8D25855-D9FC-4FDA-8CAF-A93C41EC392C}"/>
              </a:ext>
            </a:extLst>
          </p:cNvPr>
          <p:cNvSpPr>
            <a:spLocks noChangeShapeType="1"/>
          </p:cNvSpPr>
          <p:nvPr/>
        </p:nvSpPr>
        <p:spPr bwMode="auto">
          <a:xfrm>
            <a:off x="7391400" y="5699632"/>
            <a:ext cx="1828800" cy="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94" name="Line 98">
            <a:extLst>
              <a:ext uri="{FF2B5EF4-FFF2-40B4-BE49-F238E27FC236}">
                <a16:creationId xmlns:a16="http://schemas.microsoft.com/office/drawing/2014/main" id="{019AB735-ECC4-4E06-B2B4-64ABA8B408A0}"/>
              </a:ext>
            </a:extLst>
          </p:cNvPr>
          <p:cNvSpPr>
            <a:spLocks noChangeShapeType="1"/>
          </p:cNvSpPr>
          <p:nvPr/>
        </p:nvSpPr>
        <p:spPr bwMode="auto">
          <a:xfrm>
            <a:off x="8458200" y="5486400"/>
            <a:ext cx="12954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95" name="Line 99">
            <a:extLst>
              <a:ext uri="{FF2B5EF4-FFF2-40B4-BE49-F238E27FC236}">
                <a16:creationId xmlns:a16="http://schemas.microsoft.com/office/drawing/2014/main" id="{A76947DC-1851-4AB8-A186-999B15E04894}"/>
              </a:ext>
            </a:extLst>
          </p:cNvPr>
          <p:cNvSpPr>
            <a:spLocks noChangeShapeType="1"/>
          </p:cNvSpPr>
          <p:nvPr/>
        </p:nvSpPr>
        <p:spPr bwMode="auto">
          <a:xfrm>
            <a:off x="9220200" y="5699632"/>
            <a:ext cx="0" cy="30480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96" name="Line 100">
            <a:extLst>
              <a:ext uri="{FF2B5EF4-FFF2-40B4-BE49-F238E27FC236}">
                <a16:creationId xmlns:a16="http://schemas.microsoft.com/office/drawing/2014/main" id="{9437A186-3B79-4868-A9FA-83EE1F108C52}"/>
              </a:ext>
            </a:extLst>
          </p:cNvPr>
          <p:cNvSpPr>
            <a:spLocks noChangeShapeType="1"/>
          </p:cNvSpPr>
          <p:nvPr/>
        </p:nvSpPr>
        <p:spPr bwMode="auto">
          <a:xfrm>
            <a:off x="9220200" y="6004432"/>
            <a:ext cx="914400" cy="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97" name="Line 101">
            <a:extLst>
              <a:ext uri="{FF2B5EF4-FFF2-40B4-BE49-F238E27FC236}">
                <a16:creationId xmlns:a16="http://schemas.microsoft.com/office/drawing/2014/main" id="{B595D938-0DB7-408D-8671-C42FF5709869}"/>
              </a:ext>
            </a:extLst>
          </p:cNvPr>
          <p:cNvSpPr>
            <a:spLocks noChangeShapeType="1"/>
          </p:cNvSpPr>
          <p:nvPr/>
        </p:nvSpPr>
        <p:spPr bwMode="auto">
          <a:xfrm>
            <a:off x="9753600" y="5181600"/>
            <a:ext cx="0" cy="3048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98" name="Text Box 102">
            <a:extLst>
              <a:ext uri="{FF2B5EF4-FFF2-40B4-BE49-F238E27FC236}">
                <a16:creationId xmlns:a16="http://schemas.microsoft.com/office/drawing/2014/main" id="{30F75360-DAFF-40F3-800E-08EB831C96C0}"/>
              </a:ext>
            </a:extLst>
          </p:cNvPr>
          <p:cNvSpPr txBox="1">
            <a:spLocks noChangeArrowheads="1"/>
          </p:cNvSpPr>
          <p:nvPr/>
        </p:nvSpPr>
        <p:spPr bwMode="auto">
          <a:xfrm>
            <a:off x="1676401" y="5715000"/>
            <a:ext cx="328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b="0">
                <a:latin typeface="Tahoma" panose="020B0604030504040204" pitchFamily="34" charset="0"/>
              </a:rPr>
              <a:t>Q</a:t>
            </a:r>
          </a:p>
        </p:txBody>
      </p:sp>
      <p:sp>
        <p:nvSpPr>
          <p:cNvPr id="99" name="Line 103">
            <a:extLst>
              <a:ext uri="{FF2B5EF4-FFF2-40B4-BE49-F238E27FC236}">
                <a16:creationId xmlns:a16="http://schemas.microsoft.com/office/drawing/2014/main" id="{7CCDCA87-0F60-45FB-8604-AE64078AD73A}"/>
              </a:ext>
            </a:extLst>
          </p:cNvPr>
          <p:cNvSpPr>
            <a:spLocks noChangeShapeType="1"/>
          </p:cNvSpPr>
          <p:nvPr/>
        </p:nvSpPr>
        <p:spPr bwMode="auto">
          <a:xfrm>
            <a:off x="9753600" y="5166232"/>
            <a:ext cx="7620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00" name="Line 104">
            <a:extLst>
              <a:ext uri="{FF2B5EF4-FFF2-40B4-BE49-F238E27FC236}">
                <a16:creationId xmlns:a16="http://schemas.microsoft.com/office/drawing/2014/main" id="{8470E0B1-5BB9-4CE0-A3A8-51DD27C14A8F}"/>
              </a:ext>
            </a:extLst>
          </p:cNvPr>
          <p:cNvSpPr>
            <a:spLocks noChangeShapeType="1"/>
          </p:cNvSpPr>
          <p:nvPr/>
        </p:nvSpPr>
        <p:spPr bwMode="auto">
          <a:xfrm>
            <a:off x="10058400" y="4724400"/>
            <a:ext cx="0" cy="304800"/>
          </a:xfrm>
          <a:prstGeom prst="line">
            <a:avLst/>
          </a:prstGeom>
          <a:noFill/>
          <a:ln w="25400">
            <a:solidFill>
              <a:srgbClr val="0033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01" name="Line 105">
            <a:extLst>
              <a:ext uri="{FF2B5EF4-FFF2-40B4-BE49-F238E27FC236}">
                <a16:creationId xmlns:a16="http://schemas.microsoft.com/office/drawing/2014/main" id="{1F0B32F1-22E5-45E2-A0A6-0C98FC658D3B}"/>
              </a:ext>
            </a:extLst>
          </p:cNvPr>
          <p:cNvSpPr>
            <a:spLocks noChangeShapeType="1"/>
          </p:cNvSpPr>
          <p:nvPr/>
        </p:nvSpPr>
        <p:spPr bwMode="auto">
          <a:xfrm>
            <a:off x="10058400" y="4739768"/>
            <a:ext cx="457200"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02" name="Line 106">
            <a:extLst>
              <a:ext uri="{FF2B5EF4-FFF2-40B4-BE49-F238E27FC236}">
                <a16:creationId xmlns:a16="http://schemas.microsoft.com/office/drawing/2014/main" id="{3AF17DE1-4FA0-4EC5-996F-CFD86297BBD7}"/>
              </a:ext>
            </a:extLst>
          </p:cNvPr>
          <p:cNvSpPr>
            <a:spLocks noChangeShapeType="1"/>
          </p:cNvSpPr>
          <p:nvPr/>
        </p:nvSpPr>
        <p:spPr bwMode="auto">
          <a:xfrm>
            <a:off x="10134600" y="5699632"/>
            <a:ext cx="0" cy="30480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03" name="Line 107">
            <a:extLst>
              <a:ext uri="{FF2B5EF4-FFF2-40B4-BE49-F238E27FC236}">
                <a16:creationId xmlns:a16="http://schemas.microsoft.com/office/drawing/2014/main" id="{5AF5E1D4-2BFB-4B85-92C9-CD3D4E5FC564}"/>
              </a:ext>
            </a:extLst>
          </p:cNvPr>
          <p:cNvSpPr>
            <a:spLocks noChangeShapeType="1"/>
          </p:cNvSpPr>
          <p:nvPr/>
        </p:nvSpPr>
        <p:spPr bwMode="auto">
          <a:xfrm>
            <a:off x="10134600" y="5691948"/>
            <a:ext cx="381000" cy="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04" name="Line 108">
            <a:extLst>
              <a:ext uri="{FF2B5EF4-FFF2-40B4-BE49-F238E27FC236}">
                <a16:creationId xmlns:a16="http://schemas.microsoft.com/office/drawing/2014/main" id="{FA1CE155-EFEE-4384-8EC2-20B68257F77B}"/>
              </a:ext>
            </a:extLst>
          </p:cNvPr>
          <p:cNvSpPr>
            <a:spLocks noChangeShapeType="1"/>
          </p:cNvSpPr>
          <p:nvPr/>
        </p:nvSpPr>
        <p:spPr bwMode="auto">
          <a:xfrm>
            <a:off x="10066084" y="5013832"/>
            <a:ext cx="0" cy="1143000"/>
          </a:xfrm>
          <a:prstGeom prst="line">
            <a:avLst/>
          </a:prstGeom>
          <a:noFill/>
          <a:ln w="254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05" name="Slide Number Placeholder 104">
            <a:extLst>
              <a:ext uri="{FF2B5EF4-FFF2-40B4-BE49-F238E27FC236}">
                <a16:creationId xmlns:a16="http://schemas.microsoft.com/office/drawing/2014/main" id="{970904EB-7850-4118-87B4-DF6DB899E881}"/>
              </a:ext>
            </a:extLst>
          </p:cNvPr>
          <p:cNvSpPr>
            <a:spLocks noGrp="1"/>
          </p:cNvSpPr>
          <p:nvPr>
            <p:ph type="sldNum" sz="quarter" idx="12"/>
          </p:nvPr>
        </p:nvSpPr>
        <p:spPr/>
        <p:txBody>
          <a:bodyPr/>
          <a:lstStyle/>
          <a:p>
            <a:fld id="{E31375A4-56A4-47D6-9801-1991572033F7}" type="slidenum">
              <a:rPr lang="en-US" smtClean="0"/>
              <a:t>29</a:t>
            </a:fld>
            <a:endParaRPr lang="en-US" dirty="0"/>
          </a:p>
        </p:txBody>
      </p:sp>
    </p:spTree>
    <p:extLst>
      <p:ext uri="{BB962C8B-B14F-4D97-AF65-F5344CB8AC3E}">
        <p14:creationId xmlns:p14="http://schemas.microsoft.com/office/powerpoint/2010/main" val="23747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C965-4131-44BA-9C72-6ACE81D2638B}"/>
              </a:ext>
            </a:extLst>
          </p:cNvPr>
          <p:cNvSpPr>
            <a:spLocks noGrp="1"/>
          </p:cNvSpPr>
          <p:nvPr>
            <p:ph type="title"/>
          </p:nvPr>
        </p:nvSpPr>
        <p:spPr/>
        <p:txBody>
          <a:bodyPr/>
          <a:lstStyle/>
          <a:p>
            <a:r>
              <a:rPr lang="en-HK" dirty="0"/>
              <a:t>Sequential circuit</a:t>
            </a:r>
          </a:p>
        </p:txBody>
      </p:sp>
      <p:sp>
        <p:nvSpPr>
          <p:cNvPr id="3" name="Content Placeholder 2">
            <a:extLst>
              <a:ext uri="{FF2B5EF4-FFF2-40B4-BE49-F238E27FC236}">
                <a16:creationId xmlns:a16="http://schemas.microsoft.com/office/drawing/2014/main" id="{49637461-AA46-4044-A88B-018CE2575B27}"/>
              </a:ext>
            </a:extLst>
          </p:cNvPr>
          <p:cNvSpPr>
            <a:spLocks noGrp="1"/>
          </p:cNvSpPr>
          <p:nvPr>
            <p:ph idx="1"/>
          </p:nvPr>
        </p:nvSpPr>
        <p:spPr/>
        <p:txBody>
          <a:bodyPr/>
          <a:lstStyle/>
          <a:p>
            <a:r>
              <a:rPr lang="en-US" altLang="zh-TW" dirty="0">
                <a:solidFill>
                  <a:srgbClr val="000000"/>
                </a:solidFill>
              </a:rPr>
              <a:t>Combinational logic circuits </a:t>
            </a:r>
            <a:r>
              <a:rPr lang="en-US" altLang="zh-CN" dirty="0">
                <a:solidFill>
                  <a:srgbClr val="000000"/>
                </a:solidFill>
              </a:rPr>
              <a:t>has no</a:t>
            </a:r>
            <a:r>
              <a:rPr lang="en-US" altLang="zh-TW" i="1" dirty="0">
                <a:solidFill>
                  <a:srgbClr val="000000"/>
                </a:solidFill>
              </a:rPr>
              <a:t> memory and the outputs always follow the inputs.</a:t>
            </a:r>
          </a:p>
          <a:p>
            <a:r>
              <a:rPr lang="en-US" altLang="zh-TW" dirty="0">
                <a:solidFill>
                  <a:srgbClr val="FF0000"/>
                </a:solidFill>
              </a:rPr>
              <a:t>Sequential logic circuits </a:t>
            </a:r>
            <a:r>
              <a:rPr lang="en-US" altLang="zh-TW" dirty="0">
                <a:solidFill>
                  <a:srgbClr val="28663B"/>
                </a:solidFill>
              </a:rPr>
              <a:t>are circuits </a:t>
            </a:r>
            <a:r>
              <a:rPr lang="en-US" altLang="zh-CN" dirty="0"/>
              <a:t>that have</a:t>
            </a:r>
            <a:r>
              <a:rPr lang="en-US" altLang="zh-TW" dirty="0"/>
              <a:t> </a:t>
            </a:r>
            <a:r>
              <a:rPr lang="en-US" altLang="zh-TW" dirty="0">
                <a:solidFill>
                  <a:srgbClr val="FF0000"/>
                </a:solidFill>
              </a:rPr>
              <a:t>memory</a:t>
            </a:r>
            <a:r>
              <a:rPr lang="en-US" altLang="zh-CN" dirty="0"/>
              <a:t> and </a:t>
            </a:r>
            <a:r>
              <a:rPr lang="en-US" altLang="zh-TW" dirty="0"/>
              <a:t>behave differently </a:t>
            </a:r>
            <a:r>
              <a:rPr lang="en-US" altLang="zh-CN" dirty="0"/>
              <a:t>(next state) </a:t>
            </a:r>
            <a:r>
              <a:rPr lang="en-US" altLang="zh-TW" dirty="0"/>
              <a:t>depending upon their previous state.</a:t>
            </a:r>
            <a:endParaRPr lang="en-US" altLang="zh-TW" sz="2500" dirty="0"/>
          </a:p>
          <a:p>
            <a:r>
              <a:rPr lang="en-US" altLang="zh-CN" dirty="0"/>
              <a:t>As the number of previous states is finite (predetermined at design stage) in sequential logic circuits, they are r</a:t>
            </a:r>
            <a:r>
              <a:rPr lang="en-US" altLang="zh-TW" dirty="0"/>
              <a:t>eferred to as </a:t>
            </a:r>
            <a:r>
              <a:rPr lang="en-US" altLang="zh-TW" dirty="0">
                <a:solidFill>
                  <a:srgbClr val="FF0000"/>
                </a:solidFill>
              </a:rPr>
              <a:t>finite state machines (FSM)</a:t>
            </a:r>
          </a:p>
          <a:p>
            <a:pPr lvl="1"/>
            <a:r>
              <a:rPr lang="en-US" altLang="zh-TW" dirty="0">
                <a:latin typeface="Helvetica" pitchFamily="34" charset="0"/>
              </a:rPr>
              <a:t>A FSM is composed of a combinational logic unit and delay elements (called </a:t>
            </a:r>
            <a:r>
              <a:rPr lang="en-US" altLang="zh-TW" i="1" dirty="0">
                <a:latin typeface="Helvetica" pitchFamily="34" charset="0"/>
              </a:rPr>
              <a:t>flip-flops</a:t>
            </a:r>
            <a:r>
              <a:rPr lang="en-US" altLang="zh-TW" dirty="0">
                <a:latin typeface="Helvetica" pitchFamily="34" charset="0"/>
              </a:rPr>
              <a:t>) in feedback paths, which maintain state information.</a:t>
            </a:r>
            <a:endParaRPr lang="en-US" altLang="zh-TW" dirty="0"/>
          </a:p>
          <a:p>
            <a:pPr marL="0" indent="0">
              <a:buNone/>
            </a:pPr>
            <a:endParaRPr lang="en-HK" dirty="0"/>
          </a:p>
        </p:txBody>
      </p:sp>
      <p:sp>
        <p:nvSpPr>
          <p:cNvPr id="9" name="Slide Number Placeholder 8">
            <a:extLst>
              <a:ext uri="{FF2B5EF4-FFF2-40B4-BE49-F238E27FC236}">
                <a16:creationId xmlns:a16="http://schemas.microsoft.com/office/drawing/2014/main" id="{5DDB4DD0-1FF1-4478-9A94-DA06E2DC1B7C}"/>
              </a:ext>
            </a:extLst>
          </p:cNvPr>
          <p:cNvSpPr>
            <a:spLocks noGrp="1"/>
          </p:cNvSpPr>
          <p:nvPr>
            <p:ph type="sldNum" sz="quarter" idx="12"/>
          </p:nvPr>
        </p:nvSpPr>
        <p:spPr/>
        <p:txBody>
          <a:bodyPr/>
          <a:lstStyle/>
          <a:p>
            <a:fld id="{E31375A4-56A4-47D6-9801-1991572033F7}" type="slidenum">
              <a:rPr lang="en-US" smtClean="0"/>
              <a:t>3</a:t>
            </a:fld>
            <a:endParaRPr lang="en-US" dirty="0"/>
          </a:p>
        </p:txBody>
      </p:sp>
    </p:spTree>
    <p:extLst>
      <p:ext uri="{BB962C8B-B14F-4D97-AF65-F5344CB8AC3E}">
        <p14:creationId xmlns:p14="http://schemas.microsoft.com/office/powerpoint/2010/main" val="308825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12DF-2DC6-494B-843C-6E2490E1CA39}"/>
              </a:ext>
            </a:extLst>
          </p:cNvPr>
          <p:cNvSpPr>
            <a:spLocks noGrp="1"/>
          </p:cNvSpPr>
          <p:nvPr>
            <p:ph type="title"/>
          </p:nvPr>
        </p:nvSpPr>
        <p:spPr/>
        <p:txBody>
          <a:bodyPr/>
          <a:lstStyle/>
          <a:p>
            <a:r>
              <a:rPr lang="en-HK" dirty="0"/>
              <a:t>Parallel and serial registers</a:t>
            </a:r>
          </a:p>
        </p:txBody>
      </p:sp>
      <p:sp>
        <p:nvSpPr>
          <p:cNvPr id="3" name="Content Placeholder 2">
            <a:extLst>
              <a:ext uri="{FF2B5EF4-FFF2-40B4-BE49-F238E27FC236}">
                <a16:creationId xmlns:a16="http://schemas.microsoft.com/office/drawing/2014/main" id="{E6C606C4-183B-484F-957B-2790CE06EB2B}"/>
              </a:ext>
            </a:extLst>
          </p:cNvPr>
          <p:cNvSpPr>
            <a:spLocks noGrp="1"/>
          </p:cNvSpPr>
          <p:nvPr>
            <p:ph idx="1"/>
          </p:nvPr>
        </p:nvSpPr>
        <p:spPr/>
        <p:txBody>
          <a:bodyPr/>
          <a:lstStyle/>
          <a:p>
            <a:endParaRPr lang="en-HK"/>
          </a:p>
        </p:txBody>
      </p:sp>
      <p:sp>
        <p:nvSpPr>
          <p:cNvPr id="4" name="Slide Number Placeholder 3">
            <a:extLst>
              <a:ext uri="{FF2B5EF4-FFF2-40B4-BE49-F238E27FC236}">
                <a16:creationId xmlns:a16="http://schemas.microsoft.com/office/drawing/2014/main" id="{E247716A-1AB9-4F33-86E5-C90F7456F4DA}"/>
              </a:ext>
            </a:extLst>
          </p:cNvPr>
          <p:cNvSpPr>
            <a:spLocks noGrp="1"/>
          </p:cNvSpPr>
          <p:nvPr>
            <p:ph type="sldNum" sz="quarter" idx="12"/>
          </p:nvPr>
        </p:nvSpPr>
        <p:spPr/>
        <p:txBody>
          <a:bodyPr/>
          <a:lstStyle/>
          <a:p>
            <a:fld id="{E31375A4-56A4-47D6-9801-1991572033F7}" type="slidenum">
              <a:rPr lang="en-US" smtClean="0"/>
              <a:t>30</a:t>
            </a:fld>
            <a:endParaRPr lang="en-US" dirty="0"/>
          </a:p>
        </p:txBody>
      </p:sp>
      <p:pic>
        <p:nvPicPr>
          <p:cNvPr id="5" name="Content Placeholder 5">
            <a:extLst>
              <a:ext uri="{FF2B5EF4-FFF2-40B4-BE49-F238E27FC236}">
                <a16:creationId xmlns:a16="http://schemas.microsoft.com/office/drawing/2014/main" id="{B804DA38-7594-4C53-B8C2-33F39D62DEF5}"/>
              </a:ext>
            </a:extLst>
          </p:cNvPr>
          <p:cNvPicPr>
            <a:picLocks noChangeAspect="1"/>
          </p:cNvPicPr>
          <p:nvPr/>
        </p:nvPicPr>
        <p:blipFill>
          <a:blip r:embed="rId2"/>
          <a:stretch>
            <a:fillRect/>
          </a:stretch>
        </p:blipFill>
        <p:spPr>
          <a:xfrm>
            <a:off x="2391106" y="1342669"/>
            <a:ext cx="7221619" cy="3082180"/>
          </a:xfrm>
          <a:prstGeom prst="rect">
            <a:avLst/>
          </a:prstGeom>
        </p:spPr>
      </p:pic>
      <p:pic>
        <p:nvPicPr>
          <p:cNvPr id="6" name="Picture 5">
            <a:extLst>
              <a:ext uri="{FF2B5EF4-FFF2-40B4-BE49-F238E27FC236}">
                <a16:creationId xmlns:a16="http://schemas.microsoft.com/office/drawing/2014/main" id="{265B8DDF-675E-4326-BF51-36641673159B}"/>
              </a:ext>
            </a:extLst>
          </p:cNvPr>
          <p:cNvPicPr>
            <a:picLocks noChangeAspect="1"/>
          </p:cNvPicPr>
          <p:nvPr/>
        </p:nvPicPr>
        <p:blipFill>
          <a:blip r:embed="rId3"/>
          <a:stretch>
            <a:fillRect/>
          </a:stretch>
        </p:blipFill>
        <p:spPr>
          <a:xfrm>
            <a:off x="2659397" y="4371061"/>
            <a:ext cx="6842188" cy="1753114"/>
          </a:xfrm>
          <a:prstGeom prst="rect">
            <a:avLst/>
          </a:prstGeom>
        </p:spPr>
      </p:pic>
      <p:sp>
        <p:nvSpPr>
          <p:cNvPr id="7" name="TextBox 6">
            <a:extLst>
              <a:ext uri="{FF2B5EF4-FFF2-40B4-BE49-F238E27FC236}">
                <a16:creationId xmlns:a16="http://schemas.microsoft.com/office/drawing/2014/main" id="{32805B0E-92AA-46A0-93D2-370FFB5695E5}"/>
              </a:ext>
            </a:extLst>
          </p:cNvPr>
          <p:cNvSpPr txBox="1"/>
          <p:nvPr/>
        </p:nvSpPr>
        <p:spPr>
          <a:xfrm>
            <a:off x="727514" y="2153347"/>
            <a:ext cx="2620255" cy="707886"/>
          </a:xfrm>
          <a:prstGeom prst="rect">
            <a:avLst/>
          </a:prstGeom>
          <a:noFill/>
        </p:spPr>
        <p:txBody>
          <a:bodyPr wrap="square" rtlCol="0">
            <a:spAutoFit/>
          </a:bodyPr>
          <a:lstStyle/>
          <a:p>
            <a:r>
              <a:rPr lang="en-HK" sz="2000" dirty="0"/>
              <a:t>8-bit parallel register</a:t>
            </a:r>
          </a:p>
        </p:txBody>
      </p:sp>
      <p:sp>
        <p:nvSpPr>
          <p:cNvPr id="8" name="TextBox 7">
            <a:extLst>
              <a:ext uri="{FF2B5EF4-FFF2-40B4-BE49-F238E27FC236}">
                <a16:creationId xmlns:a16="http://schemas.microsoft.com/office/drawing/2014/main" id="{E9B7F5DF-839A-41C5-B803-099833C332D7}"/>
              </a:ext>
            </a:extLst>
          </p:cNvPr>
          <p:cNvSpPr txBox="1"/>
          <p:nvPr/>
        </p:nvSpPr>
        <p:spPr>
          <a:xfrm>
            <a:off x="727515" y="4675672"/>
            <a:ext cx="1984950" cy="707886"/>
          </a:xfrm>
          <a:prstGeom prst="rect">
            <a:avLst/>
          </a:prstGeom>
          <a:noFill/>
        </p:spPr>
        <p:txBody>
          <a:bodyPr wrap="square" rtlCol="0">
            <a:spAutoFit/>
          </a:bodyPr>
          <a:lstStyle/>
          <a:p>
            <a:r>
              <a:rPr lang="en-HK" sz="2000" dirty="0"/>
              <a:t>4-bit serial register</a:t>
            </a:r>
          </a:p>
        </p:txBody>
      </p:sp>
    </p:spTree>
    <p:extLst>
      <p:ext uri="{BB962C8B-B14F-4D97-AF65-F5344CB8AC3E}">
        <p14:creationId xmlns:p14="http://schemas.microsoft.com/office/powerpoint/2010/main" val="326996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BDA2-257F-4FEF-9285-4AC90AB54914}"/>
              </a:ext>
            </a:extLst>
          </p:cNvPr>
          <p:cNvSpPr>
            <a:spLocks noGrp="1"/>
          </p:cNvSpPr>
          <p:nvPr>
            <p:ph type="title"/>
          </p:nvPr>
        </p:nvSpPr>
        <p:spPr/>
        <p:txBody>
          <a:bodyPr/>
          <a:lstStyle/>
          <a:p>
            <a:r>
              <a:rPr lang="en-HK" dirty="0"/>
              <a:t>Conclusions</a:t>
            </a:r>
          </a:p>
        </p:txBody>
      </p:sp>
      <p:sp>
        <p:nvSpPr>
          <p:cNvPr id="4" name="Slide Number Placeholder 3">
            <a:extLst>
              <a:ext uri="{FF2B5EF4-FFF2-40B4-BE49-F238E27FC236}">
                <a16:creationId xmlns:a16="http://schemas.microsoft.com/office/drawing/2014/main" id="{16FFBEBC-DF84-4F1F-A8DA-8C6E682A4D5C}"/>
              </a:ext>
            </a:extLst>
          </p:cNvPr>
          <p:cNvSpPr>
            <a:spLocks noGrp="1"/>
          </p:cNvSpPr>
          <p:nvPr>
            <p:ph type="sldNum" sz="quarter" idx="12"/>
          </p:nvPr>
        </p:nvSpPr>
        <p:spPr/>
        <p:txBody>
          <a:bodyPr/>
          <a:lstStyle/>
          <a:p>
            <a:fld id="{E31375A4-56A4-47D6-9801-1991572033F7}" type="slidenum">
              <a:rPr lang="en-US" smtClean="0"/>
              <a:t>31</a:t>
            </a:fld>
            <a:endParaRPr lang="en-US" dirty="0"/>
          </a:p>
        </p:txBody>
      </p:sp>
      <p:pic>
        <p:nvPicPr>
          <p:cNvPr id="5" name="Content Placeholder 5">
            <a:extLst>
              <a:ext uri="{FF2B5EF4-FFF2-40B4-BE49-F238E27FC236}">
                <a16:creationId xmlns:a16="http://schemas.microsoft.com/office/drawing/2014/main" id="{34D69851-C738-417E-AB28-2FD360569EBD}"/>
              </a:ext>
            </a:extLst>
          </p:cNvPr>
          <p:cNvPicPr>
            <a:picLocks noChangeAspect="1"/>
          </p:cNvPicPr>
          <p:nvPr/>
        </p:nvPicPr>
        <p:blipFill>
          <a:blip r:embed="rId2"/>
          <a:stretch>
            <a:fillRect/>
          </a:stretch>
        </p:blipFill>
        <p:spPr>
          <a:xfrm>
            <a:off x="2301435" y="3316952"/>
            <a:ext cx="7580233" cy="3235236"/>
          </a:xfrm>
          <a:prstGeom prst="rect">
            <a:avLst/>
          </a:prstGeom>
        </p:spPr>
      </p:pic>
      <p:pic>
        <p:nvPicPr>
          <p:cNvPr id="9" name="Picture 8">
            <a:extLst>
              <a:ext uri="{FF2B5EF4-FFF2-40B4-BE49-F238E27FC236}">
                <a16:creationId xmlns:a16="http://schemas.microsoft.com/office/drawing/2014/main" id="{9A4DE181-2233-4DE8-8E4C-4440D0DAE764}"/>
              </a:ext>
            </a:extLst>
          </p:cNvPr>
          <p:cNvPicPr>
            <a:picLocks noChangeAspect="1"/>
          </p:cNvPicPr>
          <p:nvPr/>
        </p:nvPicPr>
        <p:blipFill>
          <a:blip r:embed="rId3"/>
          <a:stretch>
            <a:fillRect/>
          </a:stretch>
        </p:blipFill>
        <p:spPr>
          <a:xfrm>
            <a:off x="4082143" y="1713939"/>
            <a:ext cx="3695727" cy="1495436"/>
          </a:xfrm>
          <a:prstGeom prst="rect">
            <a:avLst/>
          </a:prstGeom>
        </p:spPr>
      </p:pic>
      <p:pic>
        <p:nvPicPr>
          <p:cNvPr id="10" name="Picture 4">
            <a:extLst>
              <a:ext uri="{FF2B5EF4-FFF2-40B4-BE49-F238E27FC236}">
                <a16:creationId xmlns:a16="http://schemas.microsoft.com/office/drawing/2014/main" id="{9AEA914A-09AD-4A49-AE48-669DBD038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43" y="1575634"/>
            <a:ext cx="3352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68D8CE51-B18B-4B13-8984-B955707CCB7E}"/>
              </a:ext>
            </a:extLst>
          </p:cNvPr>
          <p:cNvPicPr>
            <a:picLocks noChangeAspect="1"/>
          </p:cNvPicPr>
          <p:nvPr/>
        </p:nvPicPr>
        <p:blipFill>
          <a:blip r:embed="rId5"/>
          <a:stretch>
            <a:fillRect/>
          </a:stretch>
        </p:blipFill>
        <p:spPr>
          <a:xfrm>
            <a:off x="7434943" y="1602326"/>
            <a:ext cx="4098791" cy="1613697"/>
          </a:xfrm>
          <a:prstGeom prst="rect">
            <a:avLst/>
          </a:prstGeom>
        </p:spPr>
      </p:pic>
    </p:spTree>
    <p:extLst>
      <p:ext uri="{BB962C8B-B14F-4D97-AF65-F5344CB8AC3E}">
        <p14:creationId xmlns:p14="http://schemas.microsoft.com/office/powerpoint/2010/main" val="179379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7685-5AA5-4631-9A54-9382D8C0F12E}"/>
              </a:ext>
            </a:extLst>
          </p:cNvPr>
          <p:cNvSpPr>
            <a:spLocks noGrp="1"/>
          </p:cNvSpPr>
          <p:nvPr>
            <p:ph type="title"/>
          </p:nvPr>
        </p:nvSpPr>
        <p:spPr/>
        <p:txBody>
          <a:bodyPr/>
          <a:lstStyle/>
          <a:p>
            <a:r>
              <a:rPr lang="en-HK" dirty="0"/>
              <a:t>Acknowledgements</a:t>
            </a:r>
          </a:p>
        </p:txBody>
      </p:sp>
      <p:sp>
        <p:nvSpPr>
          <p:cNvPr id="3" name="Content Placeholder 2">
            <a:extLst>
              <a:ext uri="{FF2B5EF4-FFF2-40B4-BE49-F238E27FC236}">
                <a16:creationId xmlns:a16="http://schemas.microsoft.com/office/drawing/2014/main" id="{68B5E691-1BE8-48F9-B82C-7F9D0C933458}"/>
              </a:ext>
            </a:extLst>
          </p:cNvPr>
          <p:cNvSpPr>
            <a:spLocks noGrp="1"/>
          </p:cNvSpPr>
          <p:nvPr>
            <p:ph idx="1"/>
          </p:nvPr>
        </p:nvSpPr>
        <p:spPr/>
        <p:txBody>
          <a:bodyPr/>
          <a:lstStyle/>
          <a:p>
            <a:r>
              <a:rPr lang="en-HK" dirty="0"/>
              <a:t>This set of slides are prepared mainly based on</a:t>
            </a:r>
          </a:p>
          <a:p>
            <a:pPr lvl="1"/>
            <a:r>
              <a:rPr lang="en-HK" dirty="0"/>
              <a:t>The slides prepared by K. </a:t>
            </a:r>
            <a:r>
              <a:rPr lang="en-HK" dirty="0" err="1"/>
              <a:t>Asanovic</a:t>
            </a:r>
            <a:r>
              <a:rPr lang="en-HK" dirty="0"/>
              <a:t> &amp; V. </a:t>
            </a:r>
            <a:r>
              <a:rPr lang="en-HK" dirty="0" err="1"/>
              <a:t>Stojanovic</a:t>
            </a:r>
            <a:r>
              <a:rPr lang="en-HK" dirty="0"/>
              <a:t> for CS61C at UC/Berkeley (</a:t>
            </a:r>
            <a:r>
              <a:rPr lang="en-US" dirty="0">
                <a:hlinkClick r:id="rId2"/>
              </a:rPr>
              <a:t>http://inst.eecs.Berkeley.edu/~cs61c/sp15</a:t>
            </a:r>
            <a:r>
              <a:rPr lang="en-HK" dirty="0"/>
              <a:t>)</a:t>
            </a:r>
          </a:p>
          <a:p>
            <a:pPr lvl="1"/>
            <a:r>
              <a:rPr lang="en-HK" dirty="0" err="1"/>
              <a:t>Prof.</a:t>
            </a:r>
            <a:r>
              <a:rPr lang="en-HK" dirty="0"/>
              <a:t> Qin Lu’s slides from </a:t>
            </a:r>
            <a:r>
              <a:rPr lang="en-HK" dirty="0">
                <a:hlinkClick r:id="rId3"/>
              </a:rPr>
              <a:t>http://www4.comp.polyu.edu.hk/~csluqin/comp2421/</a:t>
            </a:r>
            <a:endParaRPr lang="en-HK" dirty="0"/>
          </a:p>
          <a:p>
            <a:pPr lvl="1"/>
            <a:r>
              <a:rPr lang="en-US" altLang="en-US" dirty="0">
                <a:solidFill>
                  <a:schemeClr val="tx2"/>
                </a:solidFill>
              </a:rPr>
              <a:t>J.F. </a:t>
            </a:r>
            <a:r>
              <a:rPr lang="en-US" altLang="en-US" dirty="0" err="1">
                <a:solidFill>
                  <a:schemeClr val="tx2"/>
                </a:solidFill>
              </a:rPr>
              <a:t>Wakerly</a:t>
            </a:r>
            <a:r>
              <a:rPr lang="en-US" altLang="en-US" dirty="0">
                <a:solidFill>
                  <a:schemeClr val="tx2"/>
                </a:solidFill>
              </a:rPr>
              <a:t>, </a:t>
            </a:r>
            <a:r>
              <a:rPr lang="en-US" altLang="en-US" i="1" dirty="0">
                <a:solidFill>
                  <a:schemeClr val="tx2"/>
                </a:solidFill>
              </a:rPr>
              <a:t>Digital Design</a:t>
            </a:r>
            <a:r>
              <a:rPr lang="en-US" altLang="en-US" dirty="0">
                <a:solidFill>
                  <a:schemeClr val="tx2"/>
                </a:solidFill>
              </a:rPr>
              <a:t>, 4/e, Prentice Hall, 2006</a:t>
            </a:r>
          </a:p>
          <a:p>
            <a:pPr lvl="1"/>
            <a:r>
              <a:rPr lang="en-US" altLang="en-US" dirty="0">
                <a:solidFill>
                  <a:schemeClr val="tx2"/>
                </a:solidFill>
              </a:rPr>
              <a:t>C.H. Roth, </a:t>
            </a:r>
            <a:r>
              <a:rPr lang="en-US" altLang="en-US" i="1" dirty="0">
                <a:solidFill>
                  <a:schemeClr val="tx2"/>
                </a:solidFill>
              </a:rPr>
              <a:t>Fundamentals of Logic Design</a:t>
            </a:r>
            <a:r>
              <a:rPr lang="en-US" altLang="en-US" dirty="0">
                <a:solidFill>
                  <a:schemeClr val="tx2"/>
                </a:solidFill>
              </a:rPr>
              <a:t>, 5/e, Thomson, 2004</a:t>
            </a:r>
          </a:p>
          <a:p>
            <a:pPr lvl="1"/>
            <a:r>
              <a:rPr lang="en-US" altLang="en-US" dirty="0">
                <a:solidFill>
                  <a:schemeClr val="tx2"/>
                </a:solidFill>
              </a:rPr>
              <a:t>A.B. </a:t>
            </a:r>
            <a:r>
              <a:rPr lang="en-US" altLang="en-US" dirty="0" err="1">
                <a:solidFill>
                  <a:schemeClr val="tx2"/>
                </a:solidFill>
              </a:rPr>
              <a:t>Marcovitz</a:t>
            </a:r>
            <a:r>
              <a:rPr lang="en-US" altLang="en-US" dirty="0">
                <a:solidFill>
                  <a:schemeClr val="tx2"/>
                </a:solidFill>
              </a:rPr>
              <a:t>, </a:t>
            </a:r>
            <a:r>
              <a:rPr lang="en-US" altLang="en-US" i="1" dirty="0">
                <a:solidFill>
                  <a:schemeClr val="tx2"/>
                </a:solidFill>
              </a:rPr>
              <a:t>Intro. to Logic and Computer Design</a:t>
            </a:r>
            <a:r>
              <a:rPr lang="en-US" altLang="en-US" dirty="0">
                <a:solidFill>
                  <a:schemeClr val="tx2"/>
                </a:solidFill>
              </a:rPr>
              <a:t>, McGraw Hill, 2008</a:t>
            </a:r>
          </a:p>
          <a:p>
            <a:pPr lvl="1"/>
            <a:r>
              <a:rPr lang="en-US" altLang="en-US" dirty="0">
                <a:solidFill>
                  <a:schemeClr val="tx2"/>
                </a:solidFill>
              </a:rPr>
              <a:t>R.H. Katz, G. </a:t>
            </a:r>
            <a:r>
              <a:rPr lang="en-US" altLang="en-US" dirty="0" err="1">
                <a:solidFill>
                  <a:schemeClr val="tx2"/>
                </a:solidFill>
              </a:rPr>
              <a:t>Borriello</a:t>
            </a:r>
            <a:r>
              <a:rPr lang="en-US" altLang="en-US" dirty="0">
                <a:solidFill>
                  <a:schemeClr val="tx2"/>
                </a:solidFill>
              </a:rPr>
              <a:t>, </a:t>
            </a:r>
            <a:r>
              <a:rPr lang="en-US" altLang="en-US" i="1" dirty="0">
                <a:solidFill>
                  <a:schemeClr val="tx2"/>
                </a:solidFill>
              </a:rPr>
              <a:t>Contemporary Logic Design</a:t>
            </a:r>
            <a:r>
              <a:rPr lang="en-US" altLang="en-US" dirty="0">
                <a:solidFill>
                  <a:schemeClr val="tx2"/>
                </a:solidFill>
              </a:rPr>
              <a:t>, 2/e, Prentice-Hall, 2005</a:t>
            </a:r>
          </a:p>
          <a:p>
            <a:pPr lvl="1"/>
            <a:endParaRPr lang="en-HK" dirty="0"/>
          </a:p>
        </p:txBody>
      </p:sp>
      <p:sp>
        <p:nvSpPr>
          <p:cNvPr id="5" name="Slide Number Placeholder 4">
            <a:extLst>
              <a:ext uri="{FF2B5EF4-FFF2-40B4-BE49-F238E27FC236}">
                <a16:creationId xmlns:a16="http://schemas.microsoft.com/office/drawing/2014/main" id="{23941E73-9AEC-42D0-A1D3-C0B954DAF55E}"/>
              </a:ext>
            </a:extLst>
          </p:cNvPr>
          <p:cNvSpPr>
            <a:spLocks noGrp="1"/>
          </p:cNvSpPr>
          <p:nvPr>
            <p:ph type="sldNum" sz="quarter" idx="12"/>
          </p:nvPr>
        </p:nvSpPr>
        <p:spPr/>
        <p:txBody>
          <a:bodyPr/>
          <a:lstStyle/>
          <a:p>
            <a:fld id="{E31375A4-56A4-47D6-9801-1991572033F7}" type="slidenum">
              <a:rPr lang="en-US" smtClean="0"/>
              <a:t>32</a:t>
            </a:fld>
            <a:endParaRPr lang="en-US" dirty="0"/>
          </a:p>
        </p:txBody>
      </p:sp>
    </p:spTree>
    <p:extLst>
      <p:ext uri="{BB962C8B-B14F-4D97-AF65-F5344CB8AC3E}">
        <p14:creationId xmlns:p14="http://schemas.microsoft.com/office/powerpoint/2010/main" val="152126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4AC2-4720-4D6C-A1E9-00E8AABCE364}"/>
              </a:ext>
            </a:extLst>
          </p:cNvPr>
          <p:cNvSpPr>
            <a:spLocks noGrp="1"/>
          </p:cNvSpPr>
          <p:nvPr>
            <p:ph type="title"/>
          </p:nvPr>
        </p:nvSpPr>
        <p:spPr/>
        <p:txBody>
          <a:bodyPr/>
          <a:lstStyle/>
          <a:p>
            <a:r>
              <a:rPr lang="en-HK" dirty="0"/>
              <a:t>Finite state machine</a:t>
            </a:r>
          </a:p>
        </p:txBody>
      </p:sp>
      <p:sp>
        <p:nvSpPr>
          <p:cNvPr id="3" name="Content Placeholder 2">
            <a:extLst>
              <a:ext uri="{FF2B5EF4-FFF2-40B4-BE49-F238E27FC236}">
                <a16:creationId xmlns:a16="http://schemas.microsoft.com/office/drawing/2014/main" id="{91430515-CC20-4689-8B67-82A2E8853C24}"/>
              </a:ext>
            </a:extLst>
          </p:cNvPr>
          <p:cNvSpPr>
            <a:spLocks noGrp="1"/>
          </p:cNvSpPr>
          <p:nvPr>
            <p:ph idx="1"/>
          </p:nvPr>
        </p:nvSpPr>
        <p:spPr/>
        <p:txBody>
          <a:bodyPr/>
          <a:lstStyle/>
          <a:p>
            <a:endParaRPr lang="en-HK"/>
          </a:p>
        </p:txBody>
      </p:sp>
      <p:pic>
        <p:nvPicPr>
          <p:cNvPr id="5" name="Picture 3">
            <a:extLst>
              <a:ext uri="{FF2B5EF4-FFF2-40B4-BE49-F238E27FC236}">
                <a16:creationId xmlns:a16="http://schemas.microsoft.com/office/drawing/2014/main" id="{F41239F7-5654-4013-ADBE-9019AA867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187" y="1548581"/>
            <a:ext cx="6719887"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E5598AB-8D8A-46A7-820F-26176D36931B}"/>
              </a:ext>
            </a:extLst>
          </p:cNvPr>
          <p:cNvSpPr>
            <a:spLocks noGrp="1"/>
          </p:cNvSpPr>
          <p:nvPr>
            <p:ph type="sldNum" sz="quarter" idx="12"/>
          </p:nvPr>
        </p:nvSpPr>
        <p:spPr/>
        <p:txBody>
          <a:bodyPr/>
          <a:lstStyle/>
          <a:p>
            <a:fld id="{E31375A4-56A4-47D6-9801-1991572033F7}" type="slidenum">
              <a:rPr lang="en-US" smtClean="0"/>
              <a:t>4</a:t>
            </a:fld>
            <a:endParaRPr lang="en-US" dirty="0"/>
          </a:p>
        </p:txBody>
      </p:sp>
    </p:spTree>
    <p:extLst>
      <p:ext uri="{BB962C8B-B14F-4D97-AF65-F5344CB8AC3E}">
        <p14:creationId xmlns:p14="http://schemas.microsoft.com/office/powerpoint/2010/main" val="214458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hangingPunct="1"/>
            <a:r>
              <a:rPr lang="en-GB"/>
              <a:t>Uses for State Elements</a:t>
            </a:r>
          </a:p>
        </p:txBody>
      </p:sp>
      <p:sp>
        <p:nvSpPr>
          <p:cNvPr id="25603" name="Rectangle 2"/>
          <p:cNvSpPr>
            <a:spLocks noGrp="1" noChangeArrowheads="1"/>
          </p:cNvSpPr>
          <p:nvPr>
            <p:ph type="body" idx="1"/>
          </p:nvPr>
        </p:nvSpPr>
        <p:spPr/>
        <p:txBody>
          <a:bodyPr>
            <a:normAutofit/>
          </a:bodyPr>
          <a:lstStyle/>
          <a:p>
            <a:pPr eaLnBrk="1" hangingPunct="1"/>
            <a:r>
              <a:rPr lang="en-GB" dirty="0"/>
              <a:t>Place to store values for later re-use:</a:t>
            </a:r>
          </a:p>
          <a:p>
            <a:pPr lvl="1" eaLnBrk="1" hangingPunct="1"/>
            <a:r>
              <a:rPr lang="en-GB" dirty="0"/>
              <a:t>Register files (like $1-$31 in MIPS)</a:t>
            </a:r>
          </a:p>
          <a:p>
            <a:pPr lvl="1" eaLnBrk="1" hangingPunct="1"/>
            <a:r>
              <a:rPr lang="en-GB" dirty="0"/>
              <a:t>Memory (caches and main memory)</a:t>
            </a:r>
          </a:p>
          <a:p>
            <a:pPr eaLnBrk="1" hangingPunct="1">
              <a:buClr>
                <a:schemeClr val="tx1"/>
              </a:buClr>
            </a:pPr>
            <a:r>
              <a:rPr lang="en-GB" dirty="0">
                <a:solidFill>
                  <a:srgbClr val="FF0000"/>
                </a:solidFill>
              </a:rPr>
              <a:t>Help control flow of information between combinational logic blocks</a:t>
            </a:r>
          </a:p>
          <a:p>
            <a:pPr lvl="1" eaLnBrk="1" hangingPunct="1"/>
            <a:r>
              <a:rPr lang="en-GB" dirty="0"/>
              <a:t>State elements hold up the movement of information at input to combinational logic blocks to allow for orderly passage.</a:t>
            </a:r>
          </a:p>
        </p:txBody>
      </p:sp>
      <p:sp>
        <p:nvSpPr>
          <p:cNvPr id="2" name="Slide Number Placeholder 1">
            <a:extLst>
              <a:ext uri="{FF2B5EF4-FFF2-40B4-BE49-F238E27FC236}">
                <a16:creationId xmlns:a16="http://schemas.microsoft.com/office/drawing/2014/main" id="{0396D2E6-80BC-4028-ACED-AB760995E334}"/>
              </a:ext>
            </a:extLst>
          </p:cNvPr>
          <p:cNvSpPr>
            <a:spLocks noGrp="1"/>
          </p:cNvSpPr>
          <p:nvPr>
            <p:ph type="sldNum" sz="quarter" idx="12"/>
          </p:nvPr>
        </p:nvSpPr>
        <p:spPr/>
        <p:txBody>
          <a:bodyPr/>
          <a:lstStyle/>
          <a:p>
            <a:fld id="{E31375A4-56A4-47D6-9801-1991572033F7}" type="slidenum">
              <a:rPr lang="en-US" smtClean="0"/>
              <a:t>5</a:t>
            </a:fld>
            <a:endParaRPr lang="en-US" dirty="0"/>
          </a:p>
        </p:txBody>
      </p:sp>
    </p:spTree>
    <p:extLst>
      <p:ext uri="{BB962C8B-B14F-4D97-AF65-F5344CB8AC3E}">
        <p14:creationId xmlns:p14="http://schemas.microsoft.com/office/powerpoint/2010/main" val="7890553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Accumulator Example</a:t>
            </a:r>
          </a:p>
        </p:txBody>
      </p:sp>
      <p:sp>
        <p:nvSpPr>
          <p:cNvPr id="2" name="Content Placeholder 1">
            <a:extLst>
              <a:ext uri="{FF2B5EF4-FFF2-40B4-BE49-F238E27FC236}">
                <a16:creationId xmlns:a16="http://schemas.microsoft.com/office/drawing/2014/main" id="{3CAE8C8D-7739-4F1E-A705-CFF15D8DD9DE}"/>
              </a:ext>
            </a:extLst>
          </p:cNvPr>
          <p:cNvSpPr>
            <a:spLocks noGrp="1"/>
          </p:cNvSpPr>
          <p:nvPr>
            <p:ph idx="1"/>
          </p:nvPr>
        </p:nvSpPr>
        <p:spPr/>
        <p:txBody>
          <a:bodyPr/>
          <a:lstStyle/>
          <a:p>
            <a:endParaRPr lang="en-HK" dirty="0"/>
          </a:p>
        </p:txBody>
      </p:sp>
      <p:sp>
        <p:nvSpPr>
          <p:cNvPr id="6147" name="Rectangle 3"/>
          <p:cNvSpPr>
            <a:spLocks noChangeArrowheads="1"/>
          </p:cNvSpPr>
          <p:nvPr/>
        </p:nvSpPr>
        <p:spPr bwMode="auto">
          <a:xfrm>
            <a:off x="914881" y="3122509"/>
            <a:ext cx="6091237" cy="1571625"/>
          </a:xfrm>
          <a:prstGeom prst="rect">
            <a:avLst/>
          </a:prstGeom>
          <a:noFill/>
          <a:ln w="9525">
            <a:noFill/>
            <a:round/>
            <a:headEnd/>
            <a:tailEnd/>
          </a:ln>
          <a:effectLst/>
        </p:spPr>
        <p:txBody>
          <a:bodyPr wrap="none" lIns="90000" tIns="46800" rIns="90000" bIns="46800">
            <a:prstTxWarp prst="textNoShape">
              <a:avLst/>
            </a:prstTxWarp>
            <a:spAutoFit/>
          </a:bodyPr>
          <a:lstStyle/>
          <a:p>
            <a:pPr>
              <a:buClr>
                <a:srgbClr val="063DE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ea typeface="DejaVu Sans" charset="0"/>
                <a:cs typeface="DejaVu Sans" charset="0"/>
              </a:rPr>
              <a:t>Want:</a:t>
            </a:r>
            <a:r>
              <a:rPr lang="en-GB" sz="3200" dirty="0">
                <a:latin typeface="Courier"/>
                <a:ea typeface="DejaVu Sans" charset="0"/>
                <a:cs typeface="Courier"/>
              </a:rPr>
              <a:t> </a:t>
            </a:r>
            <a:r>
              <a:rPr lang="en-GB" sz="3200" b="1" dirty="0">
                <a:latin typeface="Courier"/>
                <a:ea typeface="DejaVu Sans" charset="0"/>
                <a:cs typeface="Courier"/>
              </a:rPr>
              <a:t>  </a:t>
            </a:r>
            <a:r>
              <a:rPr lang="en-GB" sz="3200" dirty="0">
                <a:latin typeface="Courier New" charset="0"/>
                <a:ea typeface="DejaVu Sans" charset="0"/>
                <a:cs typeface="DejaVu Sans" charset="0"/>
              </a:rPr>
              <a:t>S=0;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Courier New" charset="0"/>
                <a:ea typeface="DejaVu Sans" charset="0"/>
                <a:cs typeface="DejaVu Sans" charset="0"/>
              </a:rPr>
              <a:t>       for (</a:t>
            </a:r>
            <a:r>
              <a:rPr lang="en-GB" sz="3200" dirty="0" err="1">
                <a:solidFill>
                  <a:srgbClr val="000000"/>
                </a:solidFill>
                <a:latin typeface="Courier New" charset="0"/>
                <a:ea typeface="DejaVu Sans" charset="0"/>
                <a:cs typeface="DejaVu Sans" charset="0"/>
              </a:rPr>
              <a:t>i</a:t>
            </a:r>
            <a:r>
              <a:rPr lang="en-GB" sz="3200" dirty="0">
                <a:solidFill>
                  <a:srgbClr val="000000"/>
                </a:solidFill>
                <a:latin typeface="Courier New" charset="0"/>
                <a:ea typeface="DejaVu Sans" charset="0"/>
                <a:cs typeface="DejaVu Sans" charset="0"/>
              </a:rPr>
              <a:t>=0;i&lt;</a:t>
            </a:r>
            <a:r>
              <a:rPr lang="en-GB" sz="3200" dirty="0" err="1">
                <a:solidFill>
                  <a:srgbClr val="000000"/>
                </a:solidFill>
                <a:latin typeface="Courier New" charset="0"/>
                <a:ea typeface="DejaVu Sans" charset="0"/>
                <a:cs typeface="DejaVu Sans" charset="0"/>
              </a:rPr>
              <a:t>n;i</a:t>
            </a:r>
            <a:r>
              <a:rPr lang="en-GB" sz="3200" dirty="0">
                <a:solidFill>
                  <a:srgbClr val="000000"/>
                </a:solidFill>
                <a:latin typeface="Courier New" charset="0"/>
                <a:ea typeface="DejaVu Sans" charset="0"/>
                <a:cs typeface="DejaVu Sans"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Courier New" charset="0"/>
                <a:ea typeface="DejaVu Sans" charset="0"/>
                <a:cs typeface="DejaVu Sans" charset="0"/>
              </a:rPr>
              <a:t>		     S = S + X</a:t>
            </a:r>
            <a:r>
              <a:rPr lang="en-GB" sz="3200" baseline="-25000" dirty="0">
                <a:solidFill>
                  <a:srgbClr val="000000"/>
                </a:solidFill>
                <a:latin typeface="Courier New" charset="0"/>
                <a:ea typeface="DejaVu Sans" charset="0"/>
                <a:cs typeface="DejaVu Sans" charset="0"/>
              </a:rPr>
              <a:t>i</a:t>
            </a:r>
          </a:p>
        </p:txBody>
      </p:sp>
      <p:sp>
        <p:nvSpPr>
          <p:cNvPr id="6148" name="Text Box 4"/>
          <p:cNvSpPr txBox="1">
            <a:spLocks noChangeArrowheads="1"/>
          </p:cNvSpPr>
          <p:nvPr/>
        </p:nvSpPr>
        <p:spPr bwMode="auto">
          <a:xfrm>
            <a:off x="315793" y="1631612"/>
            <a:ext cx="6392368" cy="956288"/>
          </a:xfrm>
          <a:prstGeom prst="rect">
            <a:avLst/>
          </a:prstGeom>
          <a:noFill/>
          <a:ln w="9525">
            <a:noFill/>
            <a:round/>
            <a:headEnd/>
            <a:tailEnd/>
          </a:ln>
          <a:effectLst/>
        </p:spPr>
        <p:txBody>
          <a:bodyPr wrap="square" lIns="90000" tIns="46800" rIns="90000" bIns="46800">
            <a:prstTxWarp prst="textNoShape">
              <a:avLst/>
            </a:prstTxWarp>
            <a:spAutoFit/>
          </a:bodyPr>
          <a:lstStyle/>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a:ea typeface="DejaVu Sans" charset="0"/>
                <a:cs typeface="DejaVu Sans" charset="0"/>
              </a:rPr>
              <a:t>Q. Why do we need to control the flow of information?</a:t>
            </a:r>
          </a:p>
        </p:txBody>
      </p:sp>
      <p:sp>
        <p:nvSpPr>
          <p:cNvPr id="27653" name="Rectangle 5"/>
          <p:cNvSpPr>
            <a:spLocks noChangeArrowheads="1"/>
          </p:cNvSpPr>
          <p:nvPr/>
        </p:nvSpPr>
        <p:spPr bwMode="auto">
          <a:xfrm>
            <a:off x="958477" y="4662020"/>
            <a:ext cx="10621361" cy="1448731"/>
          </a:xfrm>
          <a:prstGeom prst="rect">
            <a:avLst/>
          </a:prstGeom>
          <a:noFill/>
          <a:ln w="9525">
            <a:noFill/>
            <a:round/>
            <a:headEnd/>
            <a:tailEnd/>
          </a:ln>
        </p:spPr>
        <p:txBody>
          <a:bodyPr wrap="square" lIns="90000" tIns="46800" rIns="90000" bIns="46800">
            <a:prstTxWarp prst="textNoShape">
              <a:avLst/>
            </a:prstTxWarp>
            <a:spAutoFit/>
          </a:bodyPr>
          <a:lstStyle/>
          <a:p>
            <a:pPr>
              <a:buClr>
                <a:srgbClr val="063DE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ea typeface="DejaVu Sans" charset="0"/>
                <a:cs typeface="DejaVu Sans" charset="0"/>
              </a:rPr>
              <a:t>Assume:</a:t>
            </a:r>
          </a:p>
          <a:p>
            <a:pPr lvl="1">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000000"/>
                </a:solidFill>
                <a:ea typeface="DejaVu Sans" charset="0"/>
                <a:cs typeface="DejaVu Sans" charset="0"/>
              </a:rPr>
              <a:t> Each X value is applied in succession, one per clock cycle</a:t>
            </a:r>
          </a:p>
          <a:p>
            <a:pPr lvl="1">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000000"/>
                </a:solidFill>
                <a:ea typeface="DejaVu Sans" charset="0"/>
                <a:cs typeface="DejaVu Sans" charset="0"/>
              </a:rPr>
              <a:t> After </a:t>
            </a:r>
            <a:r>
              <a:rPr lang="en-GB" sz="2800" i="1" dirty="0">
                <a:solidFill>
                  <a:srgbClr val="000000"/>
                </a:solidFill>
                <a:ea typeface="DejaVu Sans" charset="0"/>
                <a:cs typeface="DejaVu Sans" charset="0"/>
              </a:rPr>
              <a:t>n</a:t>
            </a:r>
            <a:r>
              <a:rPr lang="en-GB" sz="2800" dirty="0">
                <a:solidFill>
                  <a:srgbClr val="000000"/>
                </a:solidFill>
                <a:ea typeface="DejaVu Sans" charset="0"/>
                <a:cs typeface="DejaVu Sans" charset="0"/>
              </a:rPr>
              <a:t> cycles the sum is present on S.</a:t>
            </a:r>
          </a:p>
        </p:txBody>
      </p:sp>
      <p:sp>
        <p:nvSpPr>
          <p:cNvPr id="10" name="Rectangle 9"/>
          <p:cNvSpPr/>
          <p:nvPr/>
        </p:nvSpPr>
        <p:spPr>
          <a:xfrm>
            <a:off x="7626031" y="1956310"/>
            <a:ext cx="2133600" cy="160813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rgbClr val="000000"/>
                </a:solidFill>
              </a:rPr>
              <a:t>SUM</a:t>
            </a:r>
          </a:p>
        </p:txBody>
      </p:sp>
      <p:cxnSp>
        <p:nvCxnSpPr>
          <p:cNvPr id="12" name="Straight Arrow Connector 11"/>
          <p:cNvCxnSpPr>
            <a:endCxn id="10" idx="1"/>
          </p:cNvCxnSpPr>
          <p:nvPr/>
        </p:nvCxnSpPr>
        <p:spPr>
          <a:xfrm flipV="1">
            <a:off x="6406831" y="2761171"/>
            <a:ext cx="1219200" cy="793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743756" y="2777047"/>
            <a:ext cx="1219200" cy="952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6779100" y="2566703"/>
            <a:ext cx="423863" cy="355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10099356" y="2583372"/>
            <a:ext cx="422275" cy="355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017893" y="2532572"/>
            <a:ext cx="445956" cy="461665"/>
          </a:xfrm>
          <a:prstGeom prst="rect">
            <a:avLst/>
          </a:prstGeom>
          <a:noFill/>
        </p:spPr>
        <p:txBody>
          <a:bodyPr wrap="none">
            <a:spAutoFit/>
          </a:bodyPr>
          <a:lstStyle/>
          <a:p>
            <a:pPr>
              <a:defRPr/>
            </a:pPr>
            <a:r>
              <a:rPr lang="en-US" sz="2400" dirty="0"/>
              <a:t>X</a:t>
            </a:r>
            <a:r>
              <a:rPr lang="en-US" sz="2400" baseline="-25000" dirty="0"/>
              <a:t>i</a:t>
            </a:r>
          </a:p>
        </p:txBody>
      </p:sp>
      <p:sp>
        <p:nvSpPr>
          <p:cNvPr id="19" name="TextBox 18"/>
          <p:cNvSpPr txBox="1"/>
          <p:nvPr/>
        </p:nvSpPr>
        <p:spPr>
          <a:xfrm>
            <a:off x="10962956" y="2515110"/>
            <a:ext cx="348172" cy="461665"/>
          </a:xfrm>
          <a:prstGeom prst="rect">
            <a:avLst/>
          </a:prstGeom>
          <a:noFill/>
        </p:spPr>
        <p:txBody>
          <a:bodyPr wrap="none">
            <a:spAutoFit/>
          </a:bodyPr>
          <a:lstStyle/>
          <a:p>
            <a:pPr>
              <a:defRPr/>
            </a:pPr>
            <a:r>
              <a:rPr lang="en-US" sz="2400" dirty="0"/>
              <a:t>S</a:t>
            </a:r>
            <a:endParaRPr lang="en-US" sz="2400" baseline="-25000" dirty="0"/>
          </a:p>
        </p:txBody>
      </p:sp>
      <p:sp>
        <p:nvSpPr>
          <p:cNvPr id="3" name="Slide Number Placeholder 2">
            <a:extLst>
              <a:ext uri="{FF2B5EF4-FFF2-40B4-BE49-F238E27FC236}">
                <a16:creationId xmlns:a16="http://schemas.microsoft.com/office/drawing/2014/main" id="{BAB48C90-1560-486E-8E59-9383DCC72D98}"/>
              </a:ext>
            </a:extLst>
          </p:cNvPr>
          <p:cNvSpPr>
            <a:spLocks noGrp="1"/>
          </p:cNvSpPr>
          <p:nvPr>
            <p:ph type="sldNum" sz="quarter" idx="12"/>
          </p:nvPr>
        </p:nvSpPr>
        <p:spPr/>
        <p:txBody>
          <a:bodyPr/>
          <a:lstStyle/>
          <a:p>
            <a:fld id="{E31375A4-56A4-47D6-9801-1991572033F7}" type="slidenum">
              <a:rPr lang="en-US" smtClean="0"/>
              <a:t>6</a:t>
            </a:fld>
            <a:endParaRPr lang="en-US" dirty="0"/>
          </a:p>
        </p:txBody>
      </p:sp>
    </p:spTree>
    <p:extLst>
      <p:ext uri="{BB962C8B-B14F-4D97-AF65-F5344CB8AC3E}">
        <p14:creationId xmlns:p14="http://schemas.microsoft.com/office/powerpoint/2010/main" val="27526370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94968" y="527848"/>
            <a:ext cx="11656240" cy="815288"/>
          </a:xfrm>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First attempt</a:t>
            </a:r>
          </a:p>
        </p:txBody>
      </p:sp>
      <p:sp>
        <p:nvSpPr>
          <p:cNvPr id="2" name="Content Placeholder 1">
            <a:extLst>
              <a:ext uri="{FF2B5EF4-FFF2-40B4-BE49-F238E27FC236}">
                <a16:creationId xmlns:a16="http://schemas.microsoft.com/office/drawing/2014/main" id="{B948EEDD-84C9-4542-9CA3-581DB9C9723B}"/>
              </a:ext>
            </a:extLst>
          </p:cNvPr>
          <p:cNvSpPr>
            <a:spLocks noGrp="1"/>
          </p:cNvSpPr>
          <p:nvPr>
            <p:ph idx="1"/>
          </p:nvPr>
        </p:nvSpPr>
        <p:spPr/>
        <p:txBody>
          <a:bodyPr/>
          <a:lstStyle/>
          <a:p>
            <a:endParaRPr lang="en-HK" dirty="0"/>
          </a:p>
        </p:txBody>
      </p:sp>
      <p:pic>
        <p:nvPicPr>
          <p:cNvPr id="29702" name="Picture 2"/>
          <p:cNvPicPr>
            <a:picLocks noChangeAspect="1" noChangeArrowheads="1"/>
          </p:cNvPicPr>
          <p:nvPr/>
        </p:nvPicPr>
        <p:blipFill>
          <a:blip r:embed="rId3"/>
          <a:srcRect l="2142" t="7140" r="18484" b="10910"/>
          <a:stretch>
            <a:fillRect/>
          </a:stretch>
        </p:blipFill>
        <p:spPr bwMode="auto">
          <a:xfrm>
            <a:off x="3700463" y="1692172"/>
            <a:ext cx="3276600" cy="2216150"/>
          </a:xfrm>
          <a:prstGeom prst="rect">
            <a:avLst/>
          </a:prstGeom>
          <a:noFill/>
          <a:ln w="9525">
            <a:noFill/>
            <a:round/>
            <a:headEnd/>
            <a:tailEnd/>
          </a:ln>
        </p:spPr>
      </p:pic>
      <p:sp>
        <p:nvSpPr>
          <p:cNvPr id="7171" name="Rectangle 3"/>
          <p:cNvSpPr>
            <a:spLocks noChangeArrowheads="1"/>
          </p:cNvSpPr>
          <p:nvPr/>
        </p:nvSpPr>
        <p:spPr bwMode="auto">
          <a:xfrm>
            <a:off x="522514" y="4376108"/>
            <a:ext cx="10919012" cy="1787285"/>
          </a:xfrm>
          <a:prstGeom prst="rect">
            <a:avLst/>
          </a:prstGeom>
          <a:noFill/>
          <a:ln w="9525">
            <a:noFill/>
            <a:round/>
            <a:headEnd/>
            <a:tailEnd/>
          </a:ln>
        </p:spPr>
        <p:txBody>
          <a:bodyPr wrap="square" lIns="90000" tIns="46800" rIns="90000" bIns="46800">
            <a:prstTxWarp prst="textNoShape">
              <a:avLst/>
            </a:prstTxWarp>
            <a:spAutoFit/>
          </a:bodyPr>
          <a:lstStyle/>
          <a:p>
            <a:pPr marL="342900" indent="-342900">
              <a:buFont typeface="Wingdings" panose="05000000000000000000" pitchFamily="2" charset="2"/>
              <a:buChar char="§"/>
            </a:pPr>
            <a:r>
              <a:rPr lang="en-US" sz="2200" dirty="0"/>
              <a:t>Assume that S begins at 0. </a:t>
            </a:r>
          </a:p>
          <a:p>
            <a:pPr marL="342900" indent="-342900">
              <a:buFont typeface="Wingdings" panose="05000000000000000000" pitchFamily="2" charset="2"/>
              <a:buChar char="§"/>
            </a:pPr>
            <a:r>
              <a:rPr lang="en-US" sz="2200" dirty="0"/>
              <a:t>Applying </a:t>
            </a:r>
            <a:r>
              <a:rPr lang="en-US" sz="2200" i="1" dirty="0"/>
              <a:t>X</a:t>
            </a:r>
            <a:r>
              <a:rPr lang="en-US" sz="2200" i="1" baseline="-25000" dirty="0"/>
              <a:t>0</a:t>
            </a:r>
            <a:r>
              <a:rPr lang="en-US" sz="2200" dirty="0"/>
              <a:t>: after a short delay (</a:t>
            </a:r>
            <a:r>
              <a:rPr lang="en-US" sz="2200" dirty="0" err="1">
                <a:latin typeface="Symbol" panose="05050102010706020507" pitchFamily="18" charset="2"/>
              </a:rPr>
              <a:t>t</a:t>
            </a:r>
            <a:r>
              <a:rPr lang="en-US" sz="2200" baseline="-25000" dirty="0" err="1"/>
              <a:t>add</a:t>
            </a:r>
            <a:r>
              <a:rPr lang="en-US" sz="2200" dirty="0"/>
              <a:t>) </a:t>
            </a:r>
            <a:r>
              <a:rPr lang="en-US" sz="2200" i="1" dirty="0"/>
              <a:t>S</a:t>
            </a:r>
            <a:r>
              <a:rPr lang="en-US" sz="2200" dirty="0"/>
              <a:t> will change to </a:t>
            </a:r>
            <a:r>
              <a:rPr lang="en-US" sz="2200" i="1" dirty="0"/>
              <a:t>X</a:t>
            </a:r>
            <a:r>
              <a:rPr lang="en-US" sz="2200" i="1" baseline="-25000" dirty="0"/>
              <a:t>0</a:t>
            </a:r>
            <a:r>
              <a:rPr lang="en-US" sz="2200" dirty="0"/>
              <a:t>. </a:t>
            </a:r>
          </a:p>
          <a:p>
            <a:pPr marL="342900" indent="-342900">
              <a:buFont typeface="Wingdings" panose="05000000000000000000" pitchFamily="2" charset="2"/>
              <a:buChar char="§"/>
            </a:pPr>
            <a:r>
              <a:rPr lang="en-US" sz="2200" dirty="0"/>
              <a:t>After another </a:t>
            </a:r>
            <a:r>
              <a:rPr lang="en-US" sz="2200" i="1" dirty="0" err="1">
                <a:latin typeface="Symbol" panose="05050102010706020507" pitchFamily="18" charset="2"/>
              </a:rPr>
              <a:t>t</a:t>
            </a:r>
            <a:r>
              <a:rPr lang="en-US" sz="2200" i="1" baseline="-25000" dirty="0" err="1"/>
              <a:t>add</a:t>
            </a:r>
            <a:r>
              <a:rPr lang="en-US" sz="2200" dirty="0"/>
              <a:t>, </a:t>
            </a:r>
            <a:r>
              <a:rPr lang="en-US" sz="2200" i="1" dirty="0"/>
              <a:t>S</a:t>
            </a:r>
            <a:r>
              <a:rPr lang="en-US" sz="2200" dirty="0"/>
              <a:t> becomes </a:t>
            </a:r>
            <a:r>
              <a:rPr lang="en-US" sz="2200" i="1" dirty="0"/>
              <a:t>X</a:t>
            </a:r>
            <a:r>
              <a:rPr lang="en-US" sz="2200" i="1" baseline="-25000" dirty="0"/>
              <a:t>0</a:t>
            </a:r>
            <a:r>
              <a:rPr lang="en-US" sz="2200" i="1" dirty="0"/>
              <a:t> + X</a:t>
            </a:r>
            <a:r>
              <a:rPr lang="en-US" sz="2200" i="1" baseline="-25000" dirty="0"/>
              <a:t>0 </a:t>
            </a:r>
            <a:r>
              <a:rPr lang="en-US" sz="2200" dirty="0"/>
              <a:t>and the next one, </a:t>
            </a:r>
            <a:r>
              <a:rPr lang="en-US" sz="2200" i="1" dirty="0"/>
              <a:t>X</a:t>
            </a:r>
            <a:r>
              <a:rPr lang="en-US" sz="2200" i="1" baseline="-25000" dirty="0"/>
              <a:t>0</a:t>
            </a:r>
            <a:r>
              <a:rPr lang="en-US" sz="2200" i="1" dirty="0"/>
              <a:t> + X</a:t>
            </a:r>
            <a:r>
              <a:rPr lang="en-US" sz="2200" i="1" baseline="-25000" dirty="0"/>
              <a:t>0</a:t>
            </a:r>
            <a:r>
              <a:rPr lang="en-US" sz="2200" i="1" dirty="0"/>
              <a:t> + X</a:t>
            </a:r>
            <a:r>
              <a:rPr lang="en-US" sz="2200" i="1" baseline="-25000" dirty="0"/>
              <a:t>0</a:t>
            </a:r>
            <a:r>
              <a:rPr lang="en-US" sz="2200" i="1" dirty="0"/>
              <a:t> </a:t>
            </a:r>
            <a:r>
              <a:rPr lang="en-US" sz="2200" dirty="0"/>
              <a:t>and so on.</a:t>
            </a:r>
          </a:p>
          <a:p>
            <a:pPr marL="342900" indent="-342900">
              <a:buFont typeface="Wingdings" panose="05000000000000000000" pitchFamily="2" charset="2"/>
              <a:buChar char="§"/>
            </a:pPr>
            <a:r>
              <a:rPr lang="en-US" sz="2200" dirty="0"/>
              <a:t>Since </a:t>
            </a:r>
            <a:r>
              <a:rPr lang="en-US" sz="2200" i="1" dirty="0" err="1">
                <a:latin typeface="Symbol" panose="05050102010706020507" pitchFamily="18" charset="2"/>
              </a:rPr>
              <a:t>t</a:t>
            </a:r>
            <a:r>
              <a:rPr lang="en-US" sz="2200" i="1" baseline="-25000" dirty="0" err="1"/>
              <a:t>add</a:t>
            </a:r>
            <a:r>
              <a:rPr lang="en-US" sz="2200" dirty="0"/>
              <a:t> is typically less than the clock period, some of these adds of </a:t>
            </a:r>
            <a:r>
              <a:rPr lang="en-US" sz="2200" i="1" dirty="0"/>
              <a:t>X</a:t>
            </a:r>
            <a:r>
              <a:rPr lang="en-US" sz="2200" i="1" baseline="-25000" dirty="0"/>
              <a:t>0</a:t>
            </a:r>
            <a:r>
              <a:rPr lang="en-US" sz="2200" i="1" dirty="0"/>
              <a:t> </a:t>
            </a:r>
            <a:r>
              <a:rPr lang="en-US" sz="2200" dirty="0"/>
              <a:t>will happen before </a:t>
            </a:r>
            <a:r>
              <a:rPr lang="en-US" sz="2200" i="1" dirty="0"/>
              <a:t>X</a:t>
            </a:r>
            <a:r>
              <a:rPr lang="en-US" sz="2200" i="1" baseline="-25000" dirty="0"/>
              <a:t>1</a:t>
            </a:r>
            <a:r>
              <a:rPr lang="en-US" sz="2200" dirty="0"/>
              <a:t> is applied.</a:t>
            </a:r>
            <a:endParaRPr lang="en-GB" sz="2200" dirty="0">
              <a:solidFill>
                <a:srgbClr val="000000"/>
              </a:solidFill>
              <a:ea typeface="DejaVu Sans" charset="0"/>
              <a:cs typeface="DejaVu Sans" charset="0"/>
            </a:endParaRPr>
          </a:p>
        </p:txBody>
      </p:sp>
      <p:sp>
        <p:nvSpPr>
          <p:cNvPr id="7172" name="AutoShape 4"/>
          <p:cNvSpPr>
            <a:spLocks noChangeArrowheads="1"/>
          </p:cNvSpPr>
          <p:nvPr/>
        </p:nvSpPr>
        <p:spPr bwMode="auto">
          <a:xfrm>
            <a:off x="5417204" y="1543861"/>
            <a:ext cx="1981200" cy="796925"/>
          </a:xfrm>
          <a:prstGeom prst="leftArrow">
            <a:avLst>
              <a:gd name="adj1" fmla="val 50000"/>
              <a:gd name="adj2" fmla="val 62151"/>
            </a:avLst>
          </a:prstGeom>
          <a:noFill/>
          <a:ln w="38160">
            <a:solidFill>
              <a:srgbClr val="FF0000"/>
            </a:solidFill>
            <a:miter lim="800000"/>
            <a:headEnd/>
            <a:tailEnd/>
          </a:ln>
          <a:effectLst/>
        </p:spPr>
        <p:txBody>
          <a:bodyPr lIns="90000" tIns="46800" rIns="90000" bIns="46800" anchor="ctr">
            <a:prstTxWarp prst="textNoShape">
              <a:avLst/>
            </a:prstTxWarp>
            <a:spAutoFit/>
          </a:bodyPr>
          <a:lstStyle/>
          <a:p>
            <a:pPr algn="ctr">
              <a:buClr>
                <a:srgbClr val="80008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FF0000"/>
                </a:solidFill>
                <a:ea typeface="DejaVu Sans" charset="0"/>
                <a:cs typeface="DejaVu Sans" charset="0"/>
              </a:rPr>
              <a:t>Adder</a:t>
            </a:r>
          </a:p>
        </p:txBody>
      </p:sp>
      <p:sp>
        <p:nvSpPr>
          <p:cNvPr id="8" name="AutoShape 4">
            <a:extLst>
              <a:ext uri="{FF2B5EF4-FFF2-40B4-BE49-F238E27FC236}">
                <a16:creationId xmlns:a16="http://schemas.microsoft.com/office/drawing/2014/main" id="{9B3A9393-E7DB-42D3-87B2-DDC9C144BFC3}"/>
              </a:ext>
            </a:extLst>
          </p:cNvPr>
          <p:cNvSpPr>
            <a:spLocks noChangeArrowheads="1"/>
          </p:cNvSpPr>
          <p:nvPr/>
        </p:nvSpPr>
        <p:spPr bwMode="auto">
          <a:xfrm>
            <a:off x="5838545" y="3394075"/>
            <a:ext cx="1981200" cy="796925"/>
          </a:xfrm>
          <a:prstGeom prst="leftArrow">
            <a:avLst>
              <a:gd name="adj1" fmla="val 50000"/>
              <a:gd name="adj2" fmla="val 62151"/>
            </a:avLst>
          </a:prstGeom>
          <a:noFill/>
          <a:ln w="38160">
            <a:solidFill>
              <a:srgbClr val="FF0000"/>
            </a:solidFill>
            <a:miter lim="800000"/>
            <a:headEnd/>
            <a:tailEnd/>
          </a:ln>
          <a:effectLst/>
        </p:spPr>
        <p:txBody>
          <a:bodyPr lIns="90000" tIns="46800" rIns="90000" bIns="46800" anchor="ctr">
            <a:prstTxWarp prst="textNoShape">
              <a:avLst/>
            </a:prstTxWarp>
            <a:spAutoFit/>
          </a:bodyPr>
          <a:lstStyle/>
          <a:p>
            <a:pPr algn="ctr">
              <a:buClr>
                <a:srgbClr val="80008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FF0000"/>
                </a:solidFill>
                <a:ea typeface="DejaVu Sans" charset="0"/>
                <a:cs typeface="DejaVu Sans" charset="0"/>
              </a:rPr>
              <a:t>Feedback</a:t>
            </a:r>
          </a:p>
        </p:txBody>
      </p:sp>
      <p:sp>
        <p:nvSpPr>
          <p:cNvPr id="3" name="Slide Number Placeholder 2">
            <a:extLst>
              <a:ext uri="{FF2B5EF4-FFF2-40B4-BE49-F238E27FC236}">
                <a16:creationId xmlns:a16="http://schemas.microsoft.com/office/drawing/2014/main" id="{063ECC48-47D4-4BE0-B4C3-A49F00D24A96}"/>
              </a:ext>
            </a:extLst>
          </p:cNvPr>
          <p:cNvSpPr>
            <a:spLocks noGrp="1"/>
          </p:cNvSpPr>
          <p:nvPr>
            <p:ph type="sldNum" sz="quarter" idx="12"/>
          </p:nvPr>
        </p:nvSpPr>
        <p:spPr/>
        <p:txBody>
          <a:bodyPr/>
          <a:lstStyle/>
          <a:p>
            <a:fld id="{E31375A4-56A4-47D6-9801-1991572033F7}" type="slidenum">
              <a:rPr lang="en-US" smtClean="0"/>
              <a:t>7</a:t>
            </a:fld>
            <a:endParaRPr lang="en-US" dirty="0"/>
          </a:p>
        </p:txBody>
      </p:sp>
    </p:spTree>
    <p:extLst>
      <p:ext uri="{BB962C8B-B14F-4D97-AF65-F5344CB8AC3E}">
        <p14:creationId xmlns:p14="http://schemas.microsoft.com/office/powerpoint/2010/main" val="2015457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294968" y="527848"/>
            <a:ext cx="11656240" cy="815288"/>
          </a:xfrm>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Second attempt?</a:t>
            </a:r>
          </a:p>
        </p:txBody>
      </p:sp>
      <p:sp>
        <p:nvSpPr>
          <p:cNvPr id="2" name="Content Placeholder 1">
            <a:extLst>
              <a:ext uri="{FF2B5EF4-FFF2-40B4-BE49-F238E27FC236}">
                <a16:creationId xmlns:a16="http://schemas.microsoft.com/office/drawing/2014/main" id="{D2638F00-AFC3-431A-A3C6-8E8175050590}"/>
              </a:ext>
            </a:extLst>
          </p:cNvPr>
          <p:cNvSpPr>
            <a:spLocks noGrp="1"/>
          </p:cNvSpPr>
          <p:nvPr>
            <p:ph idx="1"/>
          </p:nvPr>
        </p:nvSpPr>
        <p:spPr/>
        <p:txBody>
          <a:bodyPr/>
          <a:lstStyle/>
          <a:p>
            <a:endParaRPr lang="en-HK" dirty="0"/>
          </a:p>
        </p:txBody>
      </p:sp>
      <p:pic>
        <p:nvPicPr>
          <p:cNvPr id="31751" name="Picture 3"/>
          <p:cNvPicPr>
            <a:picLocks noChangeAspect="1" noChangeArrowheads="1"/>
          </p:cNvPicPr>
          <p:nvPr/>
        </p:nvPicPr>
        <p:blipFill>
          <a:blip r:embed="rId3"/>
          <a:srcRect l="1273" t="8598" r="5956" b="10965"/>
          <a:stretch>
            <a:fillRect/>
          </a:stretch>
        </p:blipFill>
        <p:spPr bwMode="auto">
          <a:xfrm>
            <a:off x="3903663" y="3702466"/>
            <a:ext cx="6629400" cy="1998662"/>
          </a:xfrm>
          <a:prstGeom prst="rect">
            <a:avLst/>
          </a:prstGeom>
          <a:noFill/>
          <a:ln w="9525">
            <a:noFill/>
            <a:round/>
            <a:headEnd/>
            <a:tailEnd/>
          </a:ln>
        </p:spPr>
      </p:pic>
      <p:sp>
        <p:nvSpPr>
          <p:cNvPr id="31752" name="Rectangle 4"/>
          <p:cNvSpPr>
            <a:spLocks noChangeArrowheads="1"/>
          </p:cNvSpPr>
          <p:nvPr/>
        </p:nvSpPr>
        <p:spPr bwMode="auto">
          <a:xfrm>
            <a:off x="1799014" y="4429125"/>
            <a:ext cx="1688581" cy="956288"/>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000000"/>
                </a:solidFill>
                <a:ea typeface="DejaVu Sans" charset="0"/>
                <a:cs typeface="DejaVu Sans" charset="0"/>
              </a:rPr>
              <a:t>Rough</a:t>
            </a:r>
            <a:br>
              <a:rPr lang="en-GB" sz="2800" dirty="0">
                <a:solidFill>
                  <a:srgbClr val="000000"/>
                </a:solidFill>
                <a:ea typeface="DejaVu Sans" charset="0"/>
                <a:cs typeface="DejaVu Sans" charset="0"/>
              </a:rPr>
            </a:br>
            <a:r>
              <a:rPr lang="en-GB" sz="2800" dirty="0">
                <a:solidFill>
                  <a:srgbClr val="000000"/>
                </a:solidFill>
                <a:ea typeface="DejaVu Sans" charset="0"/>
                <a:cs typeface="DejaVu Sans" charset="0"/>
              </a:rPr>
              <a:t>timing …</a:t>
            </a:r>
          </a:p>
        </p:txBody>
      </p:sp>
      <p:sp>
        <p:nvSpPr>
          <p:cNvPr id="31753" name="Text Box 5"/>
          <p:cNvSpPr txBox="1">
            <a:spLocks noChangeArrowheads="1"/>
          </p:cNvSpPr>
          <p:nvPr/>
        </p:nvSpPr>
        <p:spPr bwMode="auto">
          <a:xfrm>
            <a:off x="6274140" y="1887678"/>
            <a:ext cx="4555049" cy="833178"/>
          </a:xfrm>
          <a:prstGeom prst="rect">
            <a:avLst/>
          </a:prstGeom>
          <a:noFill/>
          <a:ln w="9525">
            <a:noFill/>
            <a:round/>
            <a:headEnd/>
            <a:tailEnd/>
          </a:ln>
        </p:spPr>
        <p:txBody>
          <a:bodyPr wrap="square" lIns="90000" tIns="46800" rIns="90000" bIns="46800">
            <a:prstTxWarp prst="textNoShape">
              <a:avLst/>
            </a:prstTxWarp>
            <a:spAutoFit/>
          </a:bodyPr>
          <a:lstStyle/>
          <a:p>
            <a:pPr>
              <a:buClr>
                <a:srgbClr val="80008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000000"/>
                </a:solidFill>
                <a:ea typeface="DejaVu Sans" charset="0"/>
                <a:cs typeface="DejaVu Sans" charset="0"/>
              </a:rPr>
              <a:t>Register is used to hold up the transfer of data to the adder.</a:t>
            </a:r>
          </a:p>
        </p:txBody>
      </p:sp>
      <p:sp>
        <p:nvSpPr>
          <p:cNvPr id="13" name="TextBox 12"/>
          <p:cNvSpPr txBox="1"/>
          <p:nvPr/>
        </p:nvSpPr>
        <p:spPr>
          <a:xfrm>
            <a:off x="3843338" y="5683666"/>
            <a:ext cx="718466" cy="369332"/>
          </a:xfrm>
          <a:prstGeom prst="rect">
            <a:avLst/>
          </a:prstGeom>
          <a:noFill/>
        </p:spPr>
        <p:txBody>
          <a:bodyPr wrap="none">
            <a:spAutoFit/>
          </a:bodyPr>
          <a:lstStyle/>
          <a:p>
            <a:pPr>
              <a:defRPr/>
            </a:pPr>
            <a:r>
              <a:rPr lang="en-US" dirty="0"/>
              <a:t>Time</a:t>
            </a:r>
          </a:p>
        </p:txBody>
      </p:sp>
      <p:cxnSp>
        <p:nvCxnSpPr>
          <p:cNvPr id="15" name="Straight Arrow Connector 14"/>
          <p:cNvCxnSpPr>
            <a:stCxn id="13" idx="3"/>
          </p:cNvCxnSpPr>
          <p:nvPr/>
        </p:nvCxnSpPr>
        <p:spPr>
          <a:xfrm flipV="1">
            <a:off x="4561804" y="5836068"/>
            <a:ext cx="5987134" cy="3226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826001" y="5176195"/>
            <a:ext cx="5842000" cy="626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689601" y="4481929"/>
            <a:ext cx="4978401" cy="711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5087938" y="4743866"/>
            <a:ext cx="2049463"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6088064" y="4726404"/>
            <a:ext cx="2047875" cy="317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7137401" y="4710529"/>
            <a:ext cx="2049462"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8186738" y="4710528"/>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9253538" y="4710528"/>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691747" y="4160196"/>
            <a:ext cx="5719836" cy="369332"/>
          </a:xfrm>
          <a:prstGeom prst="rect">
            <a:avLst/>
          </a:prstGeom>
          <a:solidFill>
            <a:schemeClr val="bg1"/>
          </a:solidFill>
        </p:spPr>
        <p:txBody>
          <a:bodyPr wrap="none" rtlCol="0">
            <a:spAutoFit/>
          </a:bodyPr>
          <a:lstStyle/>
          <a:p>
            <a:r>
              <a:rPr lang="en-US" dirty="0"/>
              <a:t>Rounded Rectangle per clock means could be 1 or 0</a:t>
            </a:r>
          </a:p>
        </p:txBody>
      </p:sp>
      <p:sp>
        <p:nvSpPr>
          <p:cNvPr id="35" name="TextBox 34"/>
          <p:cNvSpPr txBox="1"/>
          <p:nvPr/>
        </p:nvSpPr>
        <p:spPr>
          <a:xfrm>
            <a:off x="5522405" y="4939128"/>
            <a:ext cx="6068456" cy="369332"/>
          </a:xfrm>
          <a:prstGeom prst="rect">
            <a:avLst/>
          </a:prstGeom>
          <a:solidFill>
            <a:schemeClr val="bg1"/>
          </a:solidFill>
        </p:spPr>
        <p:txBody>
          <a:bodyPr wrap="none" rtlCol="0">
            <a:spAutoFit/>
          </a:bodyPr>
          <a:lstStyle/>
          <a:p>
            <a:r>
              <a:rPr lang="en-US" dirty="0"/>
              <a:t>Xi must be ready </a:t>
            </a:r>
            <a:r>
              <a:rPr lang="en-US" b="1" dirty="0"/>
              <a:t>before </a:t>
            </a:r>
            <a:r>
              <a:rPr lang="en-US" dirty="0"/>
              <a:t>clock edge due to adder delay</a:t>
            </a:r>
          </a:p>
        </p:txBody>
      </p:sp>
      <p:sp>
        <p:nvSpPr>
          <p:cNvPr id="36" name="Rectangle 35"/>
          <p:cNvSpPr/>
          <p:nvPr/>
        </p:nvSpPr>
        <p:spPr>
          <a:xfrm>
            <a:off x="4741334" y="3499795"/>
            <a:ext cx="5638802" cy="79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750" name="Picture 2"/>
          <p:cNvPicPr>
            <a:picLocks noChangeAspect="1" noChangeArrowheads="1"/>
          </p:cNvPicPr>
          <p:nvPr/>
        </p:nvPicPr>
        <p:blipFill>
          <a:blip r:embed="rId4"/>
          <a:srcRect l="1266" t="8461" r="5836" b="8012"/>
          <a:stretch>
            <a:fillRect/>
          </a:stretch>
        </p:blipFill>
        <p:spPr bwMode="auto">
          <a:xfrm>
            <a:off x="696121" y="1347687"/>
            <a:ext cx="5197533" cy="2417394"/>
          </a:xfrm>
          <a:prstGeom prst="rect">
            <a:avLst/>
          </a:prstGeom>
          <a:noFill/>
          <a:ln w="9525">
            <a:noFill/>
            <a:round/>
            <a:headEnd/>
            <a:tailEnd/>
          </a:ln>
        </p:spPr>
      </p:pic>
      <p:sp>
        <p:nvSpPr>
          <p:cNvPr id="24" name="TextBox 23"/>
          <p:cNvSpPr txBox="1"/>
          <p:nvPr/>
        </p:nvSpPr>
        <p:spPr>
          <a:xfrm>
            <a:off x="6199739" y="3161123"/>
            <a:ext cx="4802020" cy="369332"/>
          </a:xfrm>
          <a:prstGeom prst="rect">
            <a:avLst/>
          </a:prstGeom>
          <a:noFill/>
        </p:spPr>
        <p:txBody>
          <a:bodyPr wrap="none" rtlCol="0">
            <a:spAutoFit/>
          </a:bodyPr>
          <a:lstStyle/>
          <a:p>
            <a:r>
              <a:rPr lang="en-US" dirty="0"/>
              <a:t>Square wave clock sets when things change</a:t>
            </a:r>
          </a:p>
        </p:txBody>
      </p:sp>
      <p:sp>
        <p:nvSpPr>
          <p:cNvPr id="3" name="Slide Number Placeholder 2">
            <a:extLst>
              <a:ext uri="{FF2B5EF4-FFF2-40B4-BE49-F238E27FC236}">
                <a16:creationId xmlns:a16="http://schemas.microsoft.com/office/drawing/2014/main" id="{AD3B5751-7C1C-48A6-B00B-CA57652D09D4}"/>
              </a:ext>
            </a:extLst>
          </p:cNvPr>
          <p:cNvSpPr>
            <a:spLocks noGrp="1"/>
          </p:cNvSpPr>
          <p:nvPr>
            <p:ph type="sldNum" sz="quarter" idx="12"/>
          </p:nvPr>
        </p:nvSpPr>
        <p:spPr/>
        <p:txBody>
          <a:bodyPr/>
          <a:lstStyle/>
          <a:p>
            <a:fld id="{E31375A4-56A4-47D6-9801-1991572033F7}" type="slidenum">
              <a:rPr lang="en-US" smtClean="0"/>
              <a:t>8</a:t>
            </a:fld>
            <a:endParaRPr lang="en-US" dirty="0"/>
          </a:p>
        </p:txBody>
      </p:sp>
    </p:spTree>
    <p:extLst>
      <p:ext uri="{BB962C8B-B14F-4D97-AF65-F5344CB8AC3E}">
        <p14:creationId xmlns:p14="http://schemas.microsoft.com/office/powerpoint/2010/main" val="3696840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34" grpId="0" animBg="1"/>
      <p:bldP spid="35" grpId="0" animBg="1"/>
      <p:bldP spid="36"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Register Internals</a:t>
            </a:r>
          </a:p>
        </p:txBody>
      </p:sp>
      <p:sp>
        <p:nvSpPr>
          <p:cNvPr id="33795" name="Rectangle 3"/>
          <p:cNvSpPr>
            <a:spLocks noGrp="1" noChangeArrowheads="1"/>
          </p:cNvSpPr>
          <p:nvPr>
            <p:ph idx="1"/>
          </p:nvPr>
        </p:nvSpPr>
        <p:spPr>
          <a:xfrm>
            <a:off x="535760" y="4464755"/>
            <a:ext cx="11656240" cy="1651734"/>
          </a:xfrm>
        </p:spPr>
        <p:txBody>
          <a:bodyPr>
            <a:spAutoFit/>
          </a:bodyPr>
          <a:lstStyle/>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i="1" dirty="0"/>
              <a:t>n</a:t>
            </a:r>
            <a:r>
              <a:rPr lang="en-GB" sz="2800" dirty="0"/>
              <a:t> instances of a “</a:t>
            </a:r>
            <a:r>
              <a:rPr lang="en-GB" sz="2800" dirty="0">
                <a:solidFill>
                  <a:srgbClr val="FF0000"/>
                </a:solidFill>
              </a:rPr>
              <a:t>Flip-Flop</a:t>
            </a:r>
            <a:r>
              <a:rPr lang="en-GB" sz="2800" dirty="0"/>
              <a:t>” (the output flips/flops between 0 and 1)</a:t>
            </a:r>
          </a:p>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D is “data input”, Q is “data output”</a:t>
            </a:r>
          </a:p>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Also called “D-type Flip-Flop”</a:t>
            </a:r>
          </a:p>
        </p:txBody>
      </p:sp>
      <p:pic>
        <p:nvPicPr>
          <p:cNvPr id="33796" name="Picture 2"/>
          <p:cNvPicPr>
            <a:picLocks noChangeAspect="1" noChangeArrowheads="1"/>
          </p:cNvPicPr>
          <p:nvPr/>
        </p:nvPicPr>
        <p:blipFill>
          <a:blip r:embed="rId3"/>
          <a:srcRect l="1825" r="1825"/>
          <a:stretch>
            <a:fillRect/>
          </a:stretch>
        </p:blipFill>
        <p:spPr bwMode="auto">
          <a:xfrm>
            <a:off x="1917807" y="1548581"/>
            <a:ext cx="8643704" cy="2601503"/>
          </a:xfrm>
          <a:prstGeom prst="rect">
            <a:avLst/>
          </a:prstGeom>
          <a:noFill/>
          <a:ln w="9525">
            <a:noFill/>
            <a:round/>
            <a:headEnd/>
            <a:tailEnd/>
          </a:ln>
        </p:spPr>
      </p:pic>
      <p:sp>
        <p:nvSpPr>
          <p:cNvPr id="2" name="Slide Number Placeholder 1">
            <a:extLst>
              <a:ext uri="{FF2B5EF4-FFF2-40B4-BE49-F238E27FC236}">
                <a16:creationId xmlns:a16="http://schemas.microsoft.com/office/drawing/2014/main" id="{9B1D5D1D-93CA-407A-B3F2-4BA0605BBE54}"/>
              </a:ext>
            </a:extLst>
          </p:cNvPr>
          <p:cNvSpPr>
            <a:spLocks noGrp="1"/>
          </p:cNvSpPr>
          <p:nvPr>
            <p:ph type="sldNum" sz="quarter" idx="12"/>
          </p:nvPr>
        </p:nvSpPr>
        <p:spPr/>
        <p:txBody>
          <a:bodyPr/>
          <a:lstStyle/>
          <a:p>
            <a:fld id="{E31375A4-56A4-47D6-9801-1991572033F7}" type="slidenum">
              <a:rPr lang="en-US" smtClean="0"/>
              <a:t>9</a:t>
            </a:fld>
            <a:endParaRPr lang="en-US" dirty="0"/>
          </a:p>
        </p:txBody>
      </p:sp>
    </p:spTree>
    <p:extLst>
      <p:ext uri="{BB962C8B-B14F-4D97-AF65-F5344CB8AC3E}">
        <p14:creationId xmlns:p14="http://schemas.microsoft.com/office/powerpoint/2010/main" val="1043829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9129</TotalTime>
  <Words>2121</Words>
  <Application>Microsoft Office PowerPoint</Application>
  <PresentationFormat>Widescreen</PresentationFormat>
  <Paragraphs>321</Paragraphs>
  <Slides>32</Slides>
  <Notes>19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32</vt:i4>
      </vt:variant>
    </vt:vector>
  </HeadingPairs>
  <TitlesOfParts>
    <vt:vector size="49" baseType="lpstr">
      <vt:lpstr>Courier</vt:lpstr>
      <vt:lpstr>DejaVu Sans</vt:lpstr>
      <vt:lpstr>DFKai-SB</vt:lpstr>
      <vt:lpstr>FZYaoTi</vt:lpstr>
      <vt:lpstr>Microsoft JhengHei</vt:lpstr>
      <vt:lpstr>PMingLiU</vt:lpstr>
      <vt:lpstr>Arial</vt:lpstr>
      <vt:lpstr>Arial Narrow</vt:lpstr>
      <vt:lpstr>Courier New</vt:lpstr>
      <vt:lpstr>Helvetica</vt:lpstr>
      <vt:lpstr>Rockwell</vt:lpstr>
      <vt:lpstr>Rockwell Condensed</vt:lpstr>
      <vt:lpstr>Symbol</vt:lpstr>
      <vt:lpstr>Tahoma</vt:lpstr>
      <vt:lpstr>Times New Roman</vt:lpstr>
      <vt:lpstr>Wingdings</vt:lpstr>
      <vt:lpstr>Wood Type</vt:lpstr>
      <vt:lpstr>6. Sequential circuits</vt:lpstr>
      <vt:lpstr>Goals of this lecture</vt:lpstr>
      <vt:lpstr>Sequential circuit</vt:lpstr>
      <vt:lpstr>Finite state machine</vt:lpstr>
      <vt:lpstr>Uses for State Elements</vt:lpstr>
      <vt:lpstr>Accumulator Example</vt:lpstr>
      <vt:lpstr>First attempt</vt:lpstr>
      <vt:lpstr>Second attempt?</vt:lpstr>
      <vt:lpstr>Register Internals</vt:lpstr>
      <vt:lpstr>Flip-Flop Operation</vt:lpstr>
      <vt:lpstr>Flip-Flop Timing</vt:lpstr>
      <vt:lpstr>Accumulator Timing (1/2)</vt:lpstr>
      <vt:lpstr>Accumulator Timing (2/2)</vt:lpstr>
      <vt:lpstr>Maximum Clock Frequency</vt:lpstr>
      <vt:lpstr>The simplest sequential circuit</vt:lpstr>
      <vt:lpstr>Latches and Flip-Flops</vt:lpstr>
      <vt:lpstr>NOR Gate with Lumped Delay</vt:lpstr>
      <vt:lpstr>S-R Latch</vt:lpstr>
      <vt:lpstr>S-R latch in operation (1/2)</vt:lpstr>
      <vt:lpstr>S-R latch operation (2/2)</vt:lpstr>
      <vt:lpstr>Improper S-R latch operation</vt:lpstr>
      <vt:lpstr>R-S latch analysis</vt:lpstr>
      <vt:lpstr>Theoretical R-S latch behavior</vt:lpstr>
      <vt:lpstr>Observed R-S latch behavior</vt:lpstr>
      <vt:lpstr>Review question</vt:lpstr>
      <vt:lpstr>Problems with Simple Latch Circuits</vt:lpstr>
      <vt:lpstr>Clocked S-R Flip-Flop</vt:lpstr>
      <vt:lpstr>Clocked D Flip-Flop (1/2)</vt:lpstr>
      <vt:lpstr>Clocked D Flip-Flop (2/2)</vt:lpstr>
      <vt:lpstr>Parallel and serial registers</vt:lpstr>
      <vt:lpstr>Conclusions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Course Introduction</dc:title>
  <dc:creator>Rocky Chang</dc:creator>
  <cp:lastModifiedBy>Rocky Chang</cp:lastModifiedBy>
  <cp:revision>162</cp:revision>
  <dcterms:created xsi:type="dcterms:W3CDTF">2017-08-25T07:41:56Z</dcterms:created>
  <dcterms:modified xsi:type="dcterms:W3CDTF">2017-10-23T15:03:20Z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