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99" r:id="rId1"/>
  </p:sldMasterIdLst>
  <p:notesMasterIdLst>
    <p:notesMasterId r:id="rId24"/>
  </p:notesMasterIdLst>
  <p:handoutMasterIdLst>
    <p:handoutMasterId r:id="rId25"/>
  </p:handoutMasterIdLst>
  <p:sldIdLst>
    <p:sldId id="261" r:id="rId2"/>
    <p:sldId id="291" r:id="rId3"/>
    <p:sldId id="292" r:id="rId4"/>
    <p:sldId id="293" r:id="rId5"/>
    <p:sldId id="294" r:id="rId6"/>
    <p:sldId id="295" r:id="rId7"/>
    <p:sldId id="296" r:id="rId8"/>
    <p:sldId id="297" r:id="rId9"/>
    <p:sldId id="298" r:id="rId10"/>
    <p:sldId id="299" r:id="rId11"/>
    <p:sldId id="301" r:id="rId12"/>
    <p:sldId id="314" r:id="rId13"/>
    <p:sldId id="302" r:id="rId14"/>
    <p:sldId id="303" r:id="rId15"/>
    <p:sldId id="306" r:id="rId16"/>
    <p:sldId id="307" r:id="rId17"/>
    <p:sldId id="309" r:id="rId18"/>
    <p:sldId id="310" r:id="rId19"/>
    <p:sldId id="311" r:id="rId20"/>
    <p:sldId id="312" r:id="rId21"/>
    <p:sldId id="313" r:id="rId22"/>
    <p:sldId id="290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BC89EF96-8CEA-46FF-86C4-4CE0E760980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6" autoAdjust="0"/>
    <p:restoredTop sz="94706" autoAdjust="0"/>
  </p:normalViewPr>
  <p:slideViewPr>
    <p:cSldViewPr snapToGrid="0">
      <p:cViewPr>
        <p:scale>
          <a:sx n="63" d="100"/>
          <a:sy n="63" d="100"/>
        </p:scale>
        <p:origin x="180" y="69"/>
      </p:cViewPr>
      <p:guideLst>
        <p:guide pos="3840"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5"/>
    </p:cViewPr>
  </p:sorterViewPr>
  <p:notesViewPr>
    <p:cSldViewPr snapToGrid="0">
      <p:cViewPr varScale="1">
        <p:scale>
          <a:sx n="49" d="100"/>
          <a:sy n="49" d="100"/>
        </p:scale>
        <p:origin x="2733" y="33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microsoft.com/office/2015/10/relationships/revisionInfo" Target="revisionInfo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041DB8-B66F-4DC8-A96E-33677E0F90FF}" type="datetimeFigureOut">
              <a:rPr lang="en-US" smtClean="0"/>
              <a:t>10/19/2017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04A0D4-B89B-4ADD-AF9E-38636B40EE4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73891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B49C4A-65AC-492D-9701-81B46C3AD0E4}" type="datetimeFigureOut">
              <a:rPr lang="en-US" smtClean="0"/>
              <a:t>10/19/2017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869989-EB00-4EE7-BCB5-25BDC5BB29F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36361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70B12-F921-44BB-94D9-12D18E02544F}" type="datetime1">
              <a:rPr lang="en-US" smtClean="0"/>
              <a:t>10/19/2017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94B1815-6637-45FE-90CA-56F049C75EA0}"/>
              </a:ext>
            </a:extLst>
          </p:cNvPr>
          <p:cNvGrpSpPr/>
          <p:nvPr userDrawn="1"/>
        </p:nvGrpSpPr>
        <p:grpSpPr bwMode="hidden">
          <a:xfrm>
            <a:off x="-1" y="0"/>
            <a:ext cx="12192002" cy="6858000"/>
            <a:chOff x="-1" y="0"/>
            <a:chExt cx="12192002" cy="6858000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C512A57B-691B-4819-B1EF-A72D8B13F573}"/>
                </a:ext>
              </a:extLst>
            </p:cNvPr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1BD37A89-7017-4ABA-9525-67C4EA4E558F}"/>
                </a:ext>
              </a:extLst>
            </p:cNvPr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47EEA86D-DAA8-46C2-A4DF-92F328305825}"/>
                </a:ext>
              </a:extLst>
            </p:cNvPr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577F80B7-A4C9-490A-ABB7-0532CBC59E40}"/>
                </a:ext>
              </a:extLst>
            </p:cNvPr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CBDEA8D0-8118-4B29-A1B7-E61AF74813A3}"/>
                </a:ext>
              </a:extLst>
            </p:cNvPr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BAD413C8-60CD-4B2D-BE96-5AB487D63E6B}"/>
                </a:ext>
              </a:extLst>
            </p:cNvPr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A23CF422-0626-47DC-9D82-29A2E6E2D4BC}"/>
                </a:ext>
              </a:extLst>
            </p:cNvPr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179EBC75-5C4C-40AA-A3D8-B53B3056D538}"/>
                </a:ext>
              </a:extLst>
            </p:cNvPr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211EA4D8-DC81-45A2-8961-6BF53A00265C}"/>
                </a:ext>
              </a:extLst>
            </p:cNvPr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A510FD8C-F934-49A0-970A-EFC8370FD079}"/>
                </a:ext>
              </a:extLst>
            </p:cNvPr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86E0D79E-1DBD-4CBD-A380-79808BCECED9}"/>
                </a:ext>
              </a:extLst>
            </p:cNvPr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A3D00827-EEC8-4CB0-86E8-974EE80A03B9}"/>
                </a:ext>
              </a:extLst>
            </p:cNvPr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6FDAE016-E5E5-4823-B309-9AC4B3058961}"/>
                </a:ext>
              </a:extLst>
            </p:cNvPr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D06BD079-2FB5-4183-ADE9-05A54F2F8B32}"/>
                </a:ext>
              </a:extLst>
            </p:cNvPr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F52E76A1-BFFE-4B70-A631-B03ACF4EB470}"/>
                </a:ext>
              </a:extLst>
            </p:cNvPr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F70F9C64-03F4-4601-8586-B770165CCC35}"/>
                </a:ext>
              </a:extLst>
            </p:cNvPr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FA7DFDD3-8B2A-4DB9-A206-5DB00F8D669F}"/>
                </a:ext>
              </a:extLst>
            </p:cNvPr>
            <p:cNvGrpSpPr/>
            <p:nvPr userDrawn="1"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48" name="Straight Connector 47">
                <a:extLst>
                  <a:ext uri="{FF2B5EF4-FFF2-40B4-BE49-F238E27FC236}">
                    <a16:creationId xmlns:a16="http://schemas.microsoft.com/office/drawing/2014/main" id="{122D5D28-2D90-49A6-8F45-8A65E7AD2FAE}"/>
                  </a:ext>
                </a:extLst>
              </p:cNvPr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>
                <a:extLst>
                  <a:ext uri="{FF2B5EF4-FFF2-40B4-BE49-F238E27FC236}">
                    <a16:creationId xmlns:a16="http://schemas.microsoft.com/office/drawing/2014/main" id="{B36D35C7-A7EB-43A9-A7BC-020C80D7CF6E}"/>
                  </a:ext>
                </a:extLst>
              </p:cNvPr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>
                <a:extLst>
                  <a:ext uri="{FF2B5EF4-FFF2-40B4-BE49-F238E27FC236}">
                    <a16:creationId xmlns:a16="http://schemas.microsoft.com/office/drawing/2014/main" id="{B96EB555-B42B-42AC-98D3-CDC6C7F64A99}"/>
                  </a:ext>
                </a:extLst>
              </p:cNvPr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>
                <a:extLst>
                  <a:ext uri="{FF2B5EF4-FFF2-40B4-BE49-F238E27FC236}">
                    <a16:creationId xmlns:a16="http://schemas.microsoft.com/office/drawing/2014/main" id="{DBE062FB-6B80-48B3-AD8C-E549CA68F29B}"/>
                  </a:ext>
                </a:extLst>
              </p:cNvPr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>
                <a:extLst>
                  <a:ext uri="{FF2B5EF4-FFF2-40B4-BE49-F238E27FC236}">
                    <a16:creationId xmlns:a16="http://schemas.microsoft.com/office/drawing/2014/main" id="{4A21FB15-1F2A-4916-87DE-AC7F128BF147}"/>
                  </a:ext>
                </a:extLst>
              </p:cNvPr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53" name="Group 52">
                <a:extLst>
                  <a:ext uri="{FF2B5EF4-FFF2-40B4-BE49-F238E27FC236}">
                    <a16:creationId xmlns:a16="http://schemas.microsoft.com/office/drawing/2014/main" id="{E1DDF8BD-838C-4289-AF5B-6BDCA2D280AB}"/>
                  </a:ext>
                </a:extLst>
              </p:cNvPr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59" name="Straight Connector 58">
                  <a:extLst>
                    <a:ext uri="{FF2B5EF4-FFF2-40B4-BE49-F238E27FC236}">
                      <a16:creationId xmlns:a16="http://schemas.microsoft.com/office/drawing/2014/main" id="{2614D71A-D061-44CE-96DA-912186C7D01A}"/>
                    </a:ext>
                  </a:extLst>
                </p:cNvPr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" name="Straight Connector 59">
                  <a:extLst>
                    <a:ext uri="{FF2B5EF4-FFF2-40B4-BE49-F238E27FC236}">
                      <a16:creationId xmlns:a16="http://schemas.microsoft.com/office/drawing/2014/main" id="{621A827C-1C7A-414F-8897-8375A9B01CB9}"/>
                    </a:ext>
                  </a:extLst>
                </p:cNvPr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1" name="Straight Connector 60">
                  <a:extLst>
                    <a:ext uri="{FF2B5EF4-FFF2-40B4-BE49-F238E27FC236}">
                      <a16:creationId xmlns:a16="http://schemas.microsoft.com/office/drawing/2014/main" id="{EBB71C06-6750-41E2-B5F4-5FF21E032B85}"/>
                    </a:ext>
                  </a:extLst>
                </p:cNvPr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" name="Straight Connector 61">
                  <a:extLst>
                    <a:ext uri="{FF2B5EF4-FFF2-40B4-BE49-F238E27FC236}">
                      <a16:creationId xmlns:a16="http://schemas.microsoft.com/office/drawing/2014/main" id="{D7564B25-C7CA-4269-8F17-1419391D48A1}"/>
                    </a:ext>
                  </a:extLst>
                </p:cNvPr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3" name="Straight Connector 62">
                  <a:extLst>
                    <a:ext uri="{FF2B5EF4-FFF2-40B4-BE49-F238E27FC236}">
                      <a16:creationId xmlns:a16="http://schemas.microsoft.com/office/drawing/2014/main" id="{48BD3809-AECB-43F6-A036-45AFEAA34A72}"/>
                    </a:ext>
                  </a:extLst>
                </p:cNvPr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54" name="Straight Connector 53">
                <a:extLst>
                  <a:ext uri="{FF2B5EF4-FFF2-40B4-BE49-F238E27FC236}">
                    <a16:creationId xmlns:a16="http://schemas.microsoft.com/office/drawing/2014/main" id="{5FC5ADAF-76DB-492B-8C7D-4365B4041700}"/>
                  </a:ext>
                </a:extLst>
              </p:cNvPr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>
                <a:extLst>
                  <a:ext uri="{FF2B5EF4-FFF2-40B4-BE49-F238E27FC236}">
                    <a16:creationId xmlns:a16="http://schemas.microsoft.com/office/drawing/2014/main" id="{E4DAA5F8-C119-4EB0-9729-365FD010705D}"/>
                  </a:ext>
                </a:extLst>
              </p:cNvPr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>
                <a:extLst>
                  <a:ext uri="{FF2B5EF4-FFF2-40B4-BE49-F238E27FC236}">
                    <a16:creationId xmlns:a16="http://schemas.microsoft.com/office/drawing/2014/main" id="{67773776-3DA9-4205-B259-6BF7194EF9ED}"/>
                  </a:ext>
                </a:extLst>
              </p:cNvPr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>
                <a:extLst>
                  <a:ext uri="{FF2B5EF4-FFF2-40B4-BE49-F238E27FC236}">
                    <a16:creationId xmlns:a16="http://schemas.microsoft.com/office/drawing/2014/main" id="{C2F0EF13-ABEC-4D29-8ABA-2A81BC3A54BB}"/>
                  </a:ext>
                </a:extLst>
              </p:cNvPr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>
                <a:extLst>
                  <a:ext uri="{FF2B5EF4-FFF2-40B4-BE49-F238E27FC236}">
                    <a16:creationId xmlns:a16="http://schemas.microsoft.com/office/drawing/2014/main" id="{D57EEDF9-FE49-47C3-99F8-92CD429FA3FE}"/>
                  </a:ext>
                </a:extLst>
              </p:cNvPr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16FF0B4A-8450-42F1-A1E8-E4196F32AB1C}"/>
                </a:ext>
              </a:extLst>
            </p:cNvPr>
            <p:cNvGrpSpPr/>
            <p:nvPr userDrawn="1"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0D30B583-C0AF-40EB-A683-D2AC73253A74}"/>
                  </a:ext>
                </a:extLst>
              </p:cNvPr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54B31CCC-C31C-4B5B-889D-B2EF1ABBC2D8}"/>
                  </a:ext>
                </a:extLst>
              </p:cNvPr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id="{4E09BDF1-44FD-4315-997A-83AC6C4F1367}"/>
                  </a:ext>
                </a:extLst>
              </p:cNvPr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71B49990-71FC-432A-ACDB-697E9FCB400C}"/>
                  </a:ext>
                </a:extLst>
              </p:cNvPr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id="{5FFF154B-6F5D-4AE2-95E5-ECD9335C2F20}"/>
                  </a:ext>
                </a:extLst>
              </p:cNvPr>
              <p:cNvCxnSpPr/>
              <p:nvPr/>
            </p:nvCxnSpPr>
            <p:spPr bwMode="hidden">
              <a:xfrm>
                <a:off x="515064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7" name="Group 36">
                <a:extLst>
                  <a:ext uri="{FF2B5EF4-FFF2-40B4-BE49-F238E27FC236}">
                    <a16:creationId xmlns:a16="http://schemas.microsoft.com/office/drawing/2014/main" id="{8350D6E9-A120-421F-90DC-76509E448A91}"/>
                  </a:ext>
                </a:extLst>
              </p:cNvPr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43" name="Straight Connector 42">
                  <a:extLst>
                    <a:ext uri="{FF2B5EF4-FFF2-40B4-BE49-F238E27FC236}">
                      <a16:creationId xmlns:a16="http://schemas.microsoft.com/office/drawing/2014/main" id="{F2BD728F-0A3D-477E-ABE8-86F314BBDFD8}"/>
                    </a:ext>
                  </a:extLst>
                </p:cNvPr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Straight Connector 43">
                  <a:extLst>
                    <a:ext uri="{FF2B5EF4-FFF2-40B4-BE49-F238E27FC236}">
                      <a16:creationId xmlns:a16="http://schemas.microsoft.com/office/drawing/2014/main" id="{C307B97E-B006-4924-9B0C-0A08FF7259F0}"/>
                    </a:ext>
                  </a:extLst>
                </p:cNvPr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Straight Connector 44">
                  <a:extLst>
                    <a:ext uri="{FF2B5EF4-FFF2-40B4-BE49-F238E27FC236}">
                      <a16:creationId xmlns:a16="http://schemas.microsoft.com/office/drawing/2014/main" id="{64DA0FDB-2771-4084-9D04-017E8A81C323}"/>
                    </a:ext>
                  </a:extLst>
                </p:cNvPr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Straight Connector 45">
                  <a:extLst>
                    <a:ext uri="{FF2B5EF4-FFF2-40B4-BE49-F238E27FC236}">
                      <a16:creationId xmlns:a16="http://schemas.microsoft.com/office/drawing/2014/main" id="{A12E1152-FEEF-4727-BC61-0ADBEE4F4803}"/>
                    </a:ext>
                  </a:extLst>
                </p:cNvPr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Straight Connector 46">
                  <a:extLst>
                    <a:ext uri="{FF2B5EF4-FFF2-40B4-BE49-F238E27FC236}">
                      <a16:creationId xmlns:a16="http://schemas.microsoft.com/office/drawing/2014/main" id="{CE5F5086-6FC9-4388-AA5B-6578A8E4CB1A}"/>
                    </a:ext>
                  </a:extLst>
                </p:cNvPr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id="{107229A7-E035-42F1-9FAF-8812BCE4E7B5}"/>
                  </a:ext>
                </a:extLst>
              </p:cNvPr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id="{27E9BBE6-978A-434E-ACED-22B8A32B89E2}"/>
                  </a:ext>
                </a:extLst>
              </p:cNvPr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>
                <a:extLst>
                  <a:ext uri="{FF2B5EF4-FFF2-40B4-BE49-F238E27FC236}">
                    <a16:creationId xmlns:a16="http://schemas.microsoft.com/office/drawing/2014/main" id="{6F7F19BA-64A0-4E6B-A774-E8CE9A1548EB}"/>
                  </a:ext>
                </a:extLst>
              </p:cNvPr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>
                <a:extLst>
                  <a:ext uri="{FF2B5EF4-FFF2-40B4-BE49-F238E27FC236}">
                    <a16:creationId xmlns:a16="http://schemas.microsoft.com/office/drawing/2014/main" id="{157B368F-E99C-4336-ACE4-A2655AC91A5F}"/>
                  </a:ext>
                </a:extLst>
              </p:cNvPr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>
                <a:extLst>
                  <a:ext uri="{FF2B5EF4-FFF2-40B4-BE49-F238E27FC236}">
                    <a16:creationId xmlns:a16="http://schemas.microsoft.com/office/drawing/2014/main" id="{CB70EF63-34A6-4F1F-9001-326D8DDFBEF6}"/>
                  </a:ext>
                </a:extLst>
              </p:cNvPr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A9FE81AE-F731-48CC-AB72-DB01EB3D13B0}"/>
              </a:ext>
            </a:extLst>
          </p:cNvPr>
          <p:cNvCxnSpPr/>
          <p:nvPr userDrawn="1"/>
        </p:nvCxnSpPr>
        <p:spPr>
          <a:xfrm>
            <a:off x="1295400" y="5294175"/>
            <a:ext cx="96012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755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465DF-5CE4-4835-92F2-745DB68F80D2}" type="datetime1">
              <a:rPr lang="en-US" smtClean="0"/>
              <a:t>10/19/2017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8350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C76C4-E000-4D89-92C5-CE9445E94208}" type="datetime1">
              <a:rPr lang="en-US" smtClean="0"/>
              <a:t>10/19/2017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6875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968" y="322404"/>
            <a:ext cx="11656240" cy="122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4968" y="1644445"/>
            <a:ext cx="11656240" cy="452775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F84FA-3C78-42ED-957A-BA3FAB41CF6A}" type="datetime1">
              <a:rPr lang="en-US" smtClean="0"/>
              <a:t>10/19/2017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4968" y="6272784"/>
            <a:ext cx="6327648" cy="365125"/>
          </a:xfrm>
        </p:spPr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5850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32CD782C-24A1-43CC-BE32-3B185D70966F}" type="datetime1">
              <a:rPr lang="en-US" smtClean="0"/>
              <a:t>10/19/2017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r>
              <a:rPr lang="en-US" dirty="0"/>
              <a:t>Add a footer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89C0C21-2C7F-4DF4-8913-536CE9FAABD2}"/>
              </a:ext>
            </a:extLst>
          </p:cNvPr>
          <p:cNvGrpSpPr/>
          <p:nvPr userDrawn="1"/>
        </p:nvGrpSpPr>
        <p:grpSpPr bwMode="hidden">
          <a:xfrm>
            <a:off x="-1" y="0"/>
            <a:ext cx="12192002" cy="6858000"/>
            <a:chOff x="-1" y="0"/>
            <a:chExt cx="12192002" cy="6858000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82F81AE0-52CE-4B7B-92CF-3F0349B64B52}"/>
                </a:ext>
              </a:extLst>
            </p:cNvPr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6720F98B-6175-4538-8F7A-44BC9BCFD6CD}"/>
                </a:ext>
              </a:extLst>
            </p:cNvPr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1C95905B-5166-4AB4-9883-90578FA9C62A}"/>
                </a:ext>
              </a:extLst>
            </p:cNvPr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5AF77A44-FDFB-499F-AF20-EC53006C1068}"/>
                </a:ext>
              </a:extLst>
            </p:cNvPr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6545138D-57F7-47F1-BD3A-6BC5C5569A02}"/>
                </a:ext>
              </a:extLst>
            </p:cNvPr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21C1DBB6-7E05-434C-9090-A1E4B20014D7}"/>
                </a:ext>
              </a:extLst>
            </p:cNvPr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92068B51-708C-4935-AD6F-0E0D1B6C6EC2}"/>
                </a:ext>
              </a:extLst>
            </p:cNvPr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A9C40FAA-96CD-44D8-8A95-AF533041D11A}"/>
                </a:ext>
              </a:extLst>
            </p:cNvPr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76768162-81F8-438A-B939-5021720B4145}"/>
                </a:ext>
              </a:extLst>
            </p:cNvPr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81DC3829-36E2-48DA-BE58-84625BA92757}"/>
                </a:ext>
              </a:extLst>
            </p:cNvPr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1B4CFC72-ECDF-4873-A8AC-4C9CB5DA30EF}"/>
                </a:ext>
              </a:extLst>
            </p:cNvPr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DC5C56FC-5CCC-4DD6-A267-2AF3572BFF9D}"/>
                </a:ext>
              </a:extLst>
            </p:cNvPr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77BD16AB-3ED5-42E7-94CB-A4A43590DD57}"/>
                </a:ext>
              </a:extLst>
            </p:cNvPr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FC62D55C-034D-47F8-A031-11940E070EEA}"/>
                </a:ext>
              </a:extLst>
            </p:cNvPr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1D7FDC44-B2E2-4FDC-A60B-FD4CAFE0DEAE}"/>
                </a:ext>
              </a:extLst>
            </p:cNvPr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4F088FA2-DFC5-4930-9006-939526E641ED}"/>
                </a:ext>
              </a:extLst>
            </p:cNvPr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B9945ACF-3A20-40D0-9E48-2488E03C2E58}"/>
                </a:ext>
              </a:extLst>
            </p:cNvPr>
            <p:cNvGrpSpPr/>
            <p:nvPr userDrawn="1"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46" name="Straight Connector 45">
                <a:extLst>
                  <a:ext uri="{FF2B5EF4-FFF2-40B4-BE49-F238E27FC236}">
                    <a16:creationId xmlns:a16="http://schemas.microsoft.com/office/drawing/2014/main" id="{3A7DD927-BF4B-4A70-8921-01AAE9094EEC}"/>
                  </a:ext>
                </a:extLst>
              </p:cNvPr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>
                <a:extLst>
                  <a:ext uri="{FF2B5EF4-FFF2-40B4-BE49-F238E27FC236}">
                    <a16:creationId xmlns:a16="http://schemas.microsoft.com/office/drawing/2014/main" id="{BBF504C3-A0DC-4A28-A99A-BAC5F09F25A6}"/>
                  </a:ext>
                </a:extLst>
              </p:cNvPr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>
                <a:extLst>
                  <a:ext uri="{FF2B5EF4-FFF2-40B4-BE49-F238E27FC236}">
                    <a16:creationId xmlns:a16="http://schemas.microsoft.com/office/drawing/2014/main" id="{D230B1DC-386B-4C4E-9DA3-3F35C5BDE2A4}"/>
                  </a:ext>
                </a:extLst>
              </p:cNvPr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>
                <a:extLst>
                  <a:ext uri="{FF2B5EF4-FFF2-40B4-BE49-F238E27FC236}">
                    <a16:creationId xmlns:a16="http://schemas.microsoft.com/office/drawing/2014/main" id="{A9566D01-CE0B-4477-9E67-08A3FC089990}"/>
                  </a:ext>
                </a:extLst>
              </p:cNvPr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>
                <a:extLst>
                  <a:ext uri="{FF2B5EF4-FFF2-40B4-BE49-F238E27FC236}">
                    <a16:creationId xmlns:a16="http://schemas.microsoft.com/office/drawing/2014/main" id="{3ACDA888-3197-4F4F-AD1A-0A590FB94970}"/>
                  </a:ext>
                </a:extLst>
              </p:cNvPr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51" name="Group 50">
                <a:extLst>
                  <a:ext uri="{FF2B5EF4-FFF2-40B4-BE49-F238E27FC236}">
                    <a16:creationId xmlns:a16="http://schemas.microsoft.com/office/drawing/2014/main" id="{A9A5587D-EF7D-4238-B20B-680950697525}"/>
                  </a:ext>
                </a:extLst>
              </p:cNvPr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57" name="Straight Connector 56">
                  <a:extLst>
                    <a:ext uri="{FF2B5EF4-FFF2-40B4-BE49-F238E27FC236}">
                      <a16:creationId xmlns:a16="http://schemas.microsoft.com/office/drawing/2014/main" id="{CDD8E03E-8C2A-40D4-9118-E482BD8B08B8}"/>
                    </a:ext>
                  </a:extLst>
                </p:cNvPr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Straight Connector 57">
                  <a:extLst>
                    <a:ext uri="{FF2B5EF4-FFF2-40B4-BE49-F238E27FC236}">
                      <a16:creationId xmlns:a16="http://schemas.microsoft.com/office/drawing/2014/main" id="{8170DADC-48D6-4F4D-9B30-B90362C46CC7}"/>
                    </a:ext>
                  </a:extLst>
                </p:cNvPr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" name="Straight Connector 58">
                  <a:extLst>
                    <a:ext uri="{FF2B5EF4-FFF2-40B4-BE49-F238E27FC236}">
                      <a16:creationId xmlns:a16="http://schemas.microsoft.com/office/drawing/2014/main" id="{D1380322-1C0F-4078-8408-7942FCA2F4B7}"/>
                    </a:ext>
                  </a:extLst>
                </p:cNvPr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" name="Straight Connector 59">
                  <a:extLst>
                    <a:ext uri="{FF2B5EF4-FFF2-40B4-BE49-F238E27FC236}">
                      <a16:creationId xmlns:a16="http://schemas.microsoft.com/office/drawing/2014/main" id="{7E565D2F-6642-4E21-89DF-CDD75A87BDB8}"/>
                    </a:ext>
                  </a:extLst>
                </p:cNvPr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1" name="Straight Connector 60">
                  <a:extLst>
                    <a:ext uri="{FF2B5EF4-FFF2-40B4-BE49-F238E27FC236}">
                      <a16:creationId xmlns:a16="http://schemas.microsoft.com/office/drawing/2014/main" id="{28578CB5-3FCA-4384-B744-3BB045714A56}"/>
                    </a:ext>
                  </a:extLst>
                </p:cNvPr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52" name="Straight Connector 51">
                <a:extLst>
                  <a:ext uri="{FF2B5EF4-FFF2-40B4-BE49-F238E27FC236}">
                    <a16:creationId xmlns:a16="http://schemas.microsoft.com/office/drawing/2014/main" id="{28B2A6AD-2A9E-41A8-B9A6-48624A69E3DE}"/>
                  </a:ext>
                </a:extLst>
              </p:cNvPr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>
                <a:extLst>
                  <a:ext uri="{FF2B5EF4-FFF2-40B4-BE49-F238E27FC236}">
                    <a16:creationId xmlns:a16="http://schemas.microsoft.com/office/drawing/2014/main" id="{B1F05190-6966-49D4-800C-4934D809C5F6}"/>
                  </a:ext>
                </a:extLst>
              </p:cNvPr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>
                <a:extLst>
                  <a:ext uri="{FF2B5EF4-FFF2-40B4-BE49-F238E27FC236}">
                    <a16:creationId xmlns:a16="http://schemas.microsoft.com/office/drawing/2014/main" id="{79C28F09-4EF4-406A-9557-80061CBDC6C3}"/>
                  </a:ext>
                </a:extLst>
              </p:cNvPr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>
                <a:extLst>
                  <a:ext uri="{FF2B5EF4-FFF2-40B4-BE49-F238E27FC236}">
                    <a16:creationId xmlns:a16="http://schemas.microsoft.com/office/drawing/2014/main" id="{583F38F8-9053-41D0-AE65-09E09474EE28}"/>
                  </a:ext>
                </a:extLst>
              </p:cNvPr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>
                <a:extLst>
                  <a:ext uri="{FF2B5EF4-FFF2-40B4-BE49-F238E27FC236}">
                    <a16:creationId xmlns:a16="http://schemas.microsoft.com/office/drawing/2014/main" id="{4E890A18-7677-4F44-98E9-58A906DD5309}"/>
                  </a:ext>
                </a:extLst>
              </p:cNvPr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58C36381-79D7-423F-9948-89A934E0E1D9}"/>
                </a:ext>
              </a:extLst>
            </p:cNvPr>
            <p:cNvGrpSpPr/>
            <p:nvPr userDrawn="1"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2526EA17-52B3-4121-B6E1-0441C54B4C58}"/>
                  </a:ext>
                </a:extLst>
              </p:cNvPr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261ED61E-A1B4-441E-839E-1878D8419DB9}"/>
                  </a:ext>
                </a:extLst>
              </p:cNvPr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537D9146-CA85-4C3F-AF97-D4B8209B740A}"/>
                  </a:ext>
                </a:extLst>
              </p:cNvPr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D41A8A8E-197C-4544-92A9-947AF013E715}"/>
                  </a:ext>
                </a:extLst>
              </p:cNvPr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id="{65F0BE34-80BD-4E1E-BFB4-84FE0B0F9F64}"/>
                  </a:ext>
                </a:extLst>
              </p:cNvPr>
              <p:cNvCxnSpPr/>
              <p:nvPr/>
            </p:nvCxnSpPr>
            <p:spPr bwMode="hidden">
              <a:xfrm>
                <a:off x="515064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5" name="Group 34">
                <a:extLst>
                  <a:ext uri="{FF2B5EF4-FFF2-40B4-BE49-F238E27FC236}">
                    <a16:creationId xmlns:a16="http://schemas.microsoft.com/office/drawing/2014/main" id="{546DC0F3-647E-4723-97F2-8A4CA1F0BF3A}"/>
                  </a:ext>
                </a:extLst>
              </p:cNvPr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41" name="Straight Connector 40">
                  <a:extLst>
                    <a:ext uri="{FF2B5EF4-FFF2-40B4-BE49-F238E27FC236}">
                      <a16:creationId xmlns:a16="http://schemas.microsoft.com/office/drawing/2014/main" id="{099770F6-CC83-4368-A2D5-2B0910352559}"/>
                    </a:ext>
                  </a:extLst>
                </p:cNvPr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41">
                  <a:extLst>
                    <a:ext uri="{FF2B5EF4-FFF2-40B4-BE49-F238E27FC236}">
                      <a16:creationId xmlns:a16="http://schemas.microsoft.com/office/drawing/2014/main" id="{452F1A1B-2A85-42A1-A915-8DC9F053D033}"/>
                    </a:ext>
                  </a:extLst>
                </p:cNvPr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Straight Connector 42">
                  <a:extLst>
                    <a:ext uri="{FF2B5EF4-FFF2-40B4-BE49-F238E27FC236}">
                      <a16:creationId xmlns:a16="http://schemas.microsoft.com/office/drawing/2014/main" id="{EE6922FB-62B7-4F99-9651-AD1286C2F5B3}"/>
                    </a:ext>
                  </a:extLst>
                </p:cNvPr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Straight Connector 43">
                  <a:extLst>
                    <a:ext uri="{FF2B5EF4-FFF2-40B4-BE49-F238E27FC236}">
                      <a16:creationId xmlns:a16="http://schemas.microsoft.com/office/drawing/2014/main" id="{AC346E0E-E16A-4342-824C-545148E508E1}"/>
                    </a:ext>
                  </a:extLst>
                </p:cNvPr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Straight Connector 44">
                  <a:extLst>
                    <a:ext uri="{FF2B5EF4-FFF2-40B4-BE49-F238E27FC236}">
                      <a16:creationId xmlns:a16="http://schemas.microsoft.com/office/drawing/2014/main" id="{BE755AC4-2878-4038-93BB-7EE08705D2BF}"/>
                    </a:ext>
                  </a:extLst>
                </p:cNvPr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id="{B31869C2-FD44-44F1-BFED-FDAFF9D32767}"/>
                  </a:ext>
                </a:extLst>
              </p:cNvPr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id="{631C4298-6CFF-4B54-8BB2-ABF89BF32D76}"/>
                  </a:ext>
                </a:extLst>
              </p:cNvPr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id="{C0893F3E-AEAD-40E7-A0F5-AFBE7FD34738}"/>
                  </a:ext>
                </a:extLst>
              </p:cNvPr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id="{42B01750-BC5D-4222-929E-B2AA7C8C53F5}"/>
                  </a:ext>
                </a:extLst>
              </p:cNvPr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>
                <a:extLst>
                  <a:ext uri="{FF2B5EF4-FFF2-40B4-BE49-F238E27FC236}">
                    <a16:creationId xmlns:a16="http://schemas.microsoft.com/office/drawing/2014/main" id="{47DF8078-7ACC-49B6-A3A3-A6E34212329C}"/>
                  </a:ext>
                </a:extLst>
              </p:cNvPr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2F1A626E-EF6B-4DFC-AD00-DA193F40B226}"/>
              </a:ext>
            </a:extLst>
          </p:cNvPr>
          <p:cNvCxnSpPr/>
          <p:nvPr userDrawn="1"/>
        </p:nvCxnSpPr>
        <p:spPr>
          <a:xfrm>
            <a:off x="1295400" y="5294175"/>
            <a:ext cx="9601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6155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5F088-A8D9-4DCB-8251-03C06385BE60}" type="datetime1">
              <a:rPr lang="en-US" smtClean="0"/>
              <a:t>10/19/2017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1600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7D335-8399-4CB0-B72D-806668A936EE}" type="datetime1">
              <a:rPr lang="en-US" smtClean="0"/>
              <a:t>10/19/2017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0975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473D4-FF03-4CE4-AA06-468F097B11D0}" type="datetime1">
              <a:rPr lang="en-US" smtClean="0"/>
              <a:t>10/19/2017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3394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4F998-AFA5-4FB1-BFD9-04A56E0348C5}" type="datetime1">
              <a:rPr lang="en-US" smtClean="0"/>
              <a:t>10/19/2017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56082496-6B41-43F6-B78E-5AB41D899D4D}"/>
              </a:ext>
            </a:extLst>
          </p:cNvPr>
          <p:cNvGrpSpPr/>
          <p:nvPr userDrawn="1"/>
        </p:nvGrpSpPr>
        <p:grpSpPr bwMode="hidden">
          <a:xfrm>
            <a:off x="-1" y="0"/>
            <a:ext cx="12192002" cy="6858000"/>
            <a:chOff x="-1" y="0"/>
            <a:chExt cx="12192002" cy="6858000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201CD138-361C-4CBD-B96D-71EC1D7BCD66}"/>
                </a:ext>
              </a:extLst>
            </p:cNvPr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0071CB9F-621F-4271-91D6-02FB863A1EED}"/>
                </a:ext>
              </a:extLst>
            </p:cNvPr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D33F5C22-4210-4E07-853E-4F503C9BDC44}"/>
                </a:ext>
              </a:extLst>
            </p:cNvPr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643C23CE-B153-4817-84B3-E7A1D0E6E9E9}"/>
                </a:ext>
              </a:extLst>
            </p:cNvPr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01F41920-1704-417F-8C17-5713EA67B4B1}"/>
                </a:ext>
              </a:extLst>
            </p:cNvPr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BA716497-72FA-4443-AC44-1B9C0F88050E}"/>
                </a:ext>
              </a:extLst>
            </p:cNvPr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5B1AA8FB-B206-4B29-BFB9-34B5F7666EE1}"/>
                </a:ext>
              </a:extLst>
            </p:cNvPr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E2A4DE85-D950-449F-9FC8-681CDD1222DB}"/>
                </a:ext>
              </a:extLst>
            </p:cNvPr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40B87ACE-DED3-4203-A41D-D6766E0EEBAC}"/>
                </a:ext>
              </a:extLst>
            </p:cNvPr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F73ADA99-5325-4C58-9647-4994D05789F5}"/>
                </a:ext>
              </a:extLst>
            </p:cNvPr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79E76410-C9E0-4340-9879-CFB457EE3F6C}"/>
                </a:ext>
              </a:extLst>
            </p:cNvPr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671E7225-1ABB-4C50-8067-DC275CD997B4}"/>
                </a:ext>
              </a:extLst>
            </p:cNvPr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80E6F1D4-F641-4852-8424-08024E69FE00}"/>
                </a:ext>
              </a:extLst>
            </p:cNvPr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39077F2C-9016-4BB6-9119-FE7A58265BAD}"/>
                </a:ext>
              </a:extLst>
            </p:cNvPr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D4BDFA4A-AE80-4678-A8D1-10CD42ECFD08}"/>
                </a:ext>
              </a:extLst>
            </p:cNvPr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7C9354FF-7DAA-44E4-B3B1-0B2A5F4CB7B7}"/>
                </a:ext>
              </a:extLst>
            </p:cNvPr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BB2D1AC5-9731-4C3E-8521-267058993DAD}"/>
                </a:ext>
              </a:extLst>
            </p:cNvPr>
            <p:cNvGrpSpPr/>
            <p:nvPr userDrawn="1"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40" name="Straight Connector 39">
                <a:extLst>
                  <a:ext uri="{FF2B5EF4-FFF2-40B4-BE49-F238E27FC236}">
                    <a16:creationId xmlns:a16="http://schemas.microsoft.com/office/drawing/2014/main" id="{7264E401-4D32-48F5-BD0C-214C3D357C49}"/>
                  </a:ext>
                </a:extLst>
              </p:cNvPr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>
                <a:extLst>
                  <a:ext uri="{FF2B5EF4-FFF2-40B4-BE49-F238E27FC236}">
                    <a16:creationId xmlns:a16="http://schemas.microsoft.com/office/drawing/2014/main" id="{FD36013D-316E-4D76-A720-44345F69B716}"/>
                  </a:ext>
                </a:extLst>
              </p:cNvPr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>
                <a:extLst>
                  <a:ext uri="{FF2B5EF4-FFF2-40B4-BE49-F238E27FC236}">
                    <a16:creationId xmlns:a16="http://schemas.microsoft.com/office/drawing/2014/main" id="{0374157E-41DC-4599-B360-E81E35A95471}"/>
                  </a:ext>
                </a:extLst>
              </p:cNvPr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>
                <a:extLst>
                  <a:ext uri="{FF2B5EF4-FFF2-40B4-BE49-F238E27FC236}">
                    <a16:creationId xmlns:a16="http://schemas.microsoft.com/office/drawing/2014/main" id="{FDA910F1-0534-44BE-B1EB-2F7826CF1A4D}"/>
                  </a:ext>
                </a:extLst>
              </p:cNvPr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>
                <a:extLst>
                  <a:ext uri="{FF2B5EF4-FFF2-40B4-BE49-F238E27FC236}">
                    <a16:creationId xmlns:a16="http://schemas.microsoft.com/office/drawing/2014/main" id="{DE076ADC-1E1F-423C-94BA-FAD494D3F3FB}"/>
                  </a:ext>
                </a:extLst>
              </p:cNvPr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5" name="Group 44">
                <a:extLst>
                  <a:ext uri="{FF2B5EF4-FFF2-40B4-BE49-F238E27FC236}">
                    <a16:creationId xmlns:a16="http://schemas.microsoft.com/office/drawing/2014/main" id="{FD92F55D-1AFE-459B-B8FA-F011E249A270}"/>
                  </a:ext>
                </a:extLst>
              </p:cNvPr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51" name="Straight Connector 50">
                  <a:extLst>
                    <a:ext uri="{FF2B5EF4-FFF2-40B4-BE49-F238E27FC236}">
                      <a16:creationId xmlns:a16="http://schemas.microsoft.com/office/drawing/2014/main" id="{E9213A0D-79BD-494E-9DC7-BECF8ADBC940}"/>
                    </a:ext>
                  </a:extLst>
                </p:cNvPr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Straight Connector 51">
                  <a:extLst>
                    <a:ext uri="{FF2B5EF4-FFF2-40B4-BE49-F238E27FC236}">
                      <a16:creationId xmlns:a16="http://schemas.microsoft.com/office/drawing/2014/main" id="{DF72B767-011F-4766-8E3C-2D451264306C}"/>
                    </a:ext>
                  </a:extLst>
                </p:cNvPr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Straight Connector 52">
                  <a:extLst>
                    <a:ext uri="{FF2B5EF4-FFF2-40B4-BE49-F238E27FC236}">
                      <a16:creationId xmlns:a16="http://schemas.microsoft.com/office/drawing/2014/main" id="{D8DA5AD3-E609-4E4F-8605-F74E7F605F40}"/>
                    </a:ext>
                  </a:extLst>
                </p:cNvPr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Straight Connector 53">
                  <a:extLst>
                    <a:ext uri="{FF2B5EF4-FFF2-40B4-BE49-F238E27FC236}">
                      <a16:creationId xmlns:a16="http://schemas.microsoft.com/office/drawing/2014/main" id="{AF6022E0-2A1F-43D4-9835-FCA635D75E5F}"/>
                    </a:ext>
                  </a:extLst>
                </p:cNvPr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Straight Connector 54">
                  <a:extLst>
                    <a:ext uri="{FF2B5EF4-FFF2-40B4-BE49-F238E27FC236}">
                      <a16:creationId xmlns:a16="http://schemas.microsoft.com/office/drawing/2014/main" id="{40071748-8BC1-455A-99B1-A0928170946E}"/>
                    </a:ext>
                  </a:extLst>
                </p:cNvPr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6" name="Straight Connector 45">
                <a:extLst>
                  <a:ext uri="{FF2B5EF4-FFF2-40B4-BE49-F238E27FC236}">
                    <a16:creationId xmlns:a16="http://schemas.microsoft.com/office/drawing/2014/main" id="{FBA4A150-CB6D-45F6-832A-1C4B5D6B2798}"/>
                  </a:ext>
                </a:extLst>
              </p:cNvPr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>
                <a:extLst>
                  <a:ext uri="{FF2B5EF4-FFF2-40B4-BE49-F238E27FC236}">
                    <a16:creationId xmlns:a16="http://schemas.microsoft.com/office/drawing/2014/main" id="{D68BF99B-FD41-4618-B7E5-7E42A9C0CB32}"/>
                  </a:ext>
                </a:extLst>
              </p:cNvPr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>
                <a:extLst>
                  <a:ext uri="{FF2B5EF4-FFF2-40B4-BE49-F238E27FC236}">
                    <a16:creationId xmlns:a16="http://schemas.microsoft.com/office/drawing/2014/main" id="{0CAF55D6-8CA5-4AB5-93B5-115A8023984B}"/>
                  </a:ext>
                </a:extLst>
              </p:cNvPr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>
                <a:extLst>
                  <a:ext uri="{FF2B5EF4-FFF2-40B4-BE49-F238E27FC236}">
                    <a16:creationId xmlns:a16="http://schemas.microsoft.com/office/drawing/2014/main" id="{BEDD4683-292A-4104-8010-B970E60812AE}"/>
                  </a:ext>
                </a:extLst>
              </p:cNvPr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>
                <a:extLst>
                  <a:ext uri="{FF2B5EF4-FFF2-40B4-BE49-F238E27FC236}">
                    <a16:creationId xmlns:a16="http://schemas.microsoft.com/office/drawing/2014/main" id="{2703165D-8EE9-4F5E-900E-BD71189D577B}"/>
                  </a:ext>
                </a:extLst>
              </p:cNvPr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2558E5F9-DE8E-40F2-AC88-1A1B02D9F94E}"/>
                </a:ext>
              </a:extLst>
            </p:cNvPr>
            <p:cNvGrpSpPr/>
            <p:nvPr userDrawn="1"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A321EBE0-7152-4C06-826F-F469B99ECCCE}"/>
                  </a:ext>
                </a:extLst>
              </p:cNvPr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48281ABB-0EA3-4072-A11F-90C33C0BA613}"/>
                  </a:ext>
                </a:extLst>
              </p:cNvPr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8DB0571F-4527-4BE6-AD27-F60CEB5E774D}"/>
                  </a:ext>
                </a:extLst>
              </p:cNvPr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9599E98F-7DA3-436B-9EE5-F22A094EDE5F}"/>
                  </a:ext>
                </a:extLst>
              </p:cNvPr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65D16E78-E733-4FC1-B88C-A4670E30833B}"/>
                  </a:ext>
                </a:extLst>
              </p:cNvPr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9" name="Group 28">
                <a:extLst>
                  <a:ext uri="{FF2B5EF4-FFF2-40B4-BE49-F238E27FC236}">
                    <a16:creationId xmlns:a16="http://schemas.microsoft.com/office/drawing/2014/main" id="{35E562E9-55FA-4CC5-A4D3-3D0FEAD73A03}"/>
                  </a:ext>
                </a:extLst>
              </p:cNvPr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35" name="Straight Connector 34">
                  <a:extLst>
                    <a:ext uri="{FF2B5EF4-FFF2-40B4-BE49-F238E27FC236}">
                      <a16:creationId xmlns:a16="http://schemas.microsoft.com/office/drawing/2014/main" id="{B329ADE3-6312-41FF-9160-64BAA96AA423}"/>
                    </a:ext>
                  </a:extLst>
                </p:cNvPr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Straight Connector 35">
                  <a:extLst>
                    <a:ext uri="{FF2B5EF4-FFF2-40B4-BE49-F238E27FC236}">
                      <a16:creationId xmlns:a16="http://schemas.microsoft.com/office/drawing/2014/main" id="{7D4B2672-D2E2-4308-AD5C-917CF816ED8F}"/>
                    </a:ext>
                  </a:extLst>
                </p:cNvPr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Straight Connector 36">
                  <a:extLst>
                    <a:ext uri="{FF2B5EF4-FFF2-40B4-BE49-F238E27FC236}">
                      <a16:creationId xmlns:a16="http://schemas.microsoft.com/office/drawing/2014/main" id="{8677D8F4-8E3C-43CB-95E2-7379C82DC7B0}"/>
                    </a:ext>
                  </a:extLst>
                </p:cNvPr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37">
                  <a:extLst>
                    <a:ext uri="{FF2B5EF4-FFF2-40B4-BE49-F238E27FC236}">
                      <a16:creationId xmlns:a16="http://schemas.microsoft.com/office/drawing/2014/main" id="{E735AC23-ED51-4C57-A496-6D2B5EDB2D20}"/>
                    </a:ext>
                  </a:extLst>
                </p:cNvPr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38">
                  <a:extLst>
                    <a:ext uri="{FF2B5EF4-FFF2-40B4-BE49-F238E27FC236}">
                      <a16:creationId xmlns:a16="http://schemas.microsoft.com/office/drawing/2014/main" id="{9A22CDBF-66A7-4499-B35E-23183C324591}"/>
                    </a:ext>
                  </a:extLst>
                </p:cNvPr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8A965D1A-5D5A-4B91-AFE8-EF1DE2AFB0C5}"/>
                  </a:ext>
                </a:extLst>
              </p:cNvPr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04E12ED8-F24E-4045-A66B-CD1006E41CE8}"/>
                  </a:ext>
                </a:extLst>
              </p:cNvPr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A09EEBED-53FD-4A1D-A9BE-08D65B1F6468}"/>
                  </a:ext>
                </a:extLst>
              </p:cNvPr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2CF790A9-0975-4EA4-9434-615982853A1F}"/>
                  </a:ext>
                </a:extLst>
              </p:cNvPr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id="{1492D26B-48F5-406D-B388-503B7BBAE5FF}"/>
                  </a:ext>
                </a:extLst>
              </p:cNvPr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93401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562F5-8D25-4D1E-BABC-A791E05424E7}" type="datetime1">
              <a:rPr lang="en-US" smtClean="0"/>
              <a:t>10/19/2017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7DE6BC9-C2AF-4E87-842C-DF9B41F34233}"/>
              </a:ext>
            </a:extLst>
          </p:cNvPr>
          <p:cNvGrpSpPr/>
          <p:nvPr userDrawn="1"/>
        </p:nvGrpSpPr>
        <p:grpSpPr bwMode="hidden">
          <a:xfrm>
            <a:off x="-1" y="0"/>
            <a:ext cx="12192002" cy="6858000"/>
            <a:chOff x="-1" y="0"/>
            <a:chExt cx="12192002" cy="6858000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C75A3C9F-740C-43E9-8280-499C08D28697}"/>
                </a:ext>
              </a:extLst>
            </p:cNvPr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B4A5DAF9-A127-42C2-BC68-922657D43D17}"/>
                </a:ext>
              </a:extLst>
            </p:cNvPr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D3694770-D61B-4833-B048-44CEEEA46DFD}"/>
                </a:ext>
              </a:extLst>
            </p:cNvPr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0BEC904E-BC93-4634-80EC-B8C61768DD64}"/>
                </a:ext>
              </a:extLst>
            </p:cNvPr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22EE1503-8F25-4A60-B5C9-AC29D5C25F8C}"/>
                </a:ext>
              </a:extLst>
            </p:cNvPr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CF39747F-B9AD-428D-952B-79413EE91ECF}"/>
                </a:ext>
              </a:extLst>
            </p:cNvPr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DA3F0CAB-C54A-4F4F-81B3-AB70D69B1BF1}"/>
                </a:ext>
              </a:extLst>
            </p:cNvPr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2098A4FB-B224-4EA1-B331-F26182EAFA9F}"/>
                </a:ext>
              </a:extLst>
            </p:cNvPr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2F55206E-A771-4B31-B788-43E23E0F87C0}"/>
                </a:ext>
              </a:extLst>
            </p:cNvPr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B4DBED5C-9A66-4D4A-B9A0-9900890AF793}"/>
                </a:ext>
              </a:extLst>
            </p:cNvPr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DCF4A7F8-F055-4BC2-99F7-C29F296C2AB1}"/>
                </a:ext>
              </a:extLst>
            </p:cNvPr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E019CFBF-F25D-475D-A36D-7F3C5B9F17D3}"/>
                </a:ext>
              </a:extLst>
            </p:cNvPr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F879A8D5-17CB-4C08-BE88-3A076F99DA7E}"/>
                </a:ext>
              </a:extLst>
            </p:cNvPr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AA41A166-DDC7-41B7-A202-3C873F1AF2EE}"/>
                </a:ext>
              </a:extLst>
            </p:cNvPr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7BBF06F1-BD61-427A-8D66-95322CBA1A0F}"/>
                </a:ext>
              </a:extLst>
            </p:cNvPr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8B229049-2F0F-4F62-B7E0-A015A126638C}"/>
                </a:ext>
              </a:extLst>
            </p:cNvPr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7FEE644F-4BF6-42C3-964C-9121E0E9F76A}"/>
                </a:ext>
              </a:extLst>
            </p:cNvPr>
            <p:cNvGrpSpPr/>
            <p:nvPr userDrawn="1"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47" name="Straight Connector 46">
                <a:extLst>
                  <a:ext uri="{FF2B5EF4-FFF2-40B4-BE49-F238E27FC236}">
                    <a16:creationId xmlns:a16="http://schemas.microsoft.com/office/drawing/2014/main" id="{3876FA09-5164-4FE4-8588-879D42F58FDC}"/>
                  </a:ext>
                </a:extLst>
              </p:cNvPr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>
                <a:extLst>
                  <a:ext uri="{FF2B5EF4-FFF2-40B4-BE49-F238E27FC236}">
                    <a16:creationId xmlns:a16="http://schemas.microsoft.com/office/drawing/2014/main" id="{2C568F27-2EB5-42BC-A7A1-80CB34D0D381}"/>
                  </a:ext>
                </a:extLst>
              </p:cNvPr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>
                <a:extLst>
                  <a:ext uri="{FF2B5EF4-FFF2-40B4-BE49-F238E27FC236}">
                    <a16:creationId xmlns:a16="http://schemas.microsoft.com/office/drawing/2014/main" id="{DFCBA1B1-593F-4F38-8E8B-2ACEAD339D3E}"/>
                  </a:ext>
                </a:extLst>
              </p:cNvPr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>
                <a:extLst>
                  <a:ext uri="{FF2B5EF4-FFF2-40B4-BE49-F238E27FC236}">
                    <a16:creationId xmlns:a16="http://schemas.microsoft.com/office/drawing/2014/main" id="{1CFC7839-9151-4A17-AAC6-EAE7E0AA9D91}"/>
                  </a:ext>
                </a:extLst>
              </p:cNvPr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>
                <a:extLst>
                  <a:ext uri="{FF2B5EF4-FFF2-40B4-BE49-F238E27FC236}">
                    <a16:creationId xmlns:a16="http://schemas.microsoft.com/office/drawing/2014/main" id="{260E1E87-7AED-49A2-92C6-93BB1EEBC532}"/>
                  </a:ext>
                </a:extLst>
              </p:cNvPr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52" name="Group 51">
                <a:extLst>
                  <a:ext uri="{FF2B5EF4-FFF2-40B4-BE49-F238E27FC236}">
                    <a16:creationId xmlns:a16="http://schemas.microsoft.com/office/drawing/2014/main" id="{67D0A34F-428C-4B1E-8E33-B4338AACA967}"/>
                  </a:ext>
                </a:extLst>
              </p:cNvPr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58" name="Straight Connector 57">
                  <a:extLst>
                    <a:ext uri="{FF2B5EF4-FFF2-40B4-BE49-F238E27FC236}">
                      <a16:creationId xmlns:a16="http://schemas.microsoft.com/office/drawing/2014/main" id="{92E966A5-6ABA-45CC-B956-8B1B4E9B4F5E}"/>
                    </a:ext>
                  </a:extLst>
                </p:cNvPr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" name="Straight Connector 58">
                  <a:extLst>
                    <a:ext uri="{FF2B5EF4-FFF2-40B4-BE49-F238E27FC236}">
                      <a16:creationId xmlns:a16="http://schemas.microsoft.com/office/drawing/2014/main" id="{9B7F8DEC-78CE-4ADD-A1C9-3CB636FCB3B5}"/>
                    </a:ext>
                  </a:extLst>
                </p:cNvPr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" name="Straight Connector 59">
                  <a:extLst>
                    <a:ext uri="{FF2B5EF4-FFF2-40B4-BE49-F238E27FC236}">
                      <a16:creationId xmlns:a16="http://schemas.microsoft.com/office/drawing/2014/main" id="{DDBC2031-A9B7-47DF-A6CB-1B4280EADBA9}"/>
                    </a:ext>
                  </a:extLst>
                </p:cNvPr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1" name="Straight Connector 60">
                  <a:extLst>
                    <a:ext uri="{FF2B5EF4-FFF2-40B4-BE49-F238E27FC236}">
                      <a16:creationId xmlns:a16="http://schemas.microsoft.com/office/drawing/2014/main" id="{961A4C17-6AA6-47EE-BF6E-30FC67D07463}"/>
                    </a:ext>
                  </a:extLst>
                </p:cNvPr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" name="Straight Connector 61">
                  <a:extLst>
                    <a:ext uri="{FF2B5EF4-FFF2-40B4-BE49-F238E27FC236}">
                      <a16:creationId xmlns:a16="http://schemas.microsoft.com/office/drawing/2014/main" id="{53BA697C-9C3F-47C6-81BC-057D2192471C}"/>
                    </a:ext>
                  </a:extLst>
                </p:cNvPr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53" name="Straight Connector 52">
                <a:extLst>
                  <a:ext uri="{FF2B5EF4-FFF2-40B4-BE49-F238E27FC236}">
                    <a16:creationId xmlns:a16="http://schemas.microsoft.com/office/drawing/2014/main" id="{2E401E47-530C-4D35-9170-2242B000AB29}"/>
                  </a:ext>
                </a:extLst>
              </p:cNvPr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>
                <a:extLst>
                  <a:ext uri="{FF2B5EF4-FFF2-40B4-BE49-F238E27FC236}">
                    <a16:creationId xmlns:a16="http://schemas.microsoft.com/office/drawing/2014/main" id="{6B52341F-B4AB-494E-8A32-88F2C2EAE634}"/>
                  </a:ext>
                </a:extLst>
              </p:cNvPr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>
                <a:extLst>
                  <a:ext uri="{FF2B5EF4-FFF2-40B4-BE49-F238E27FC236}">
                    <a16:creationId xmlns:a16="http://schemas.microsoft.com/office/drawing/2014/main" id="{093BA049-89CC-4D80-A2DD-6511AAB40417}"/>
                  </a:ext>
                </a:extLst>
              </p:cNvPr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>
                <a:extLst>
                  <a:ext uri="{FF2B5EF4-FFF2-40B4-BE49-F238E27FC236}">
                    <a16:creationId xmlns:a16="http://schemas.microsoft.com/office/drawing/2014/main" id="{A6602D15-6221-439E-B8B9-04432B198DCE}"/>
                  </a:ext>
                </a:extLst>
              </p:cNvPr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>
                <a:extLst>
                  <a:ext uri="{FF2B5EF4-FFF2-40B4-BE49-F238E27FC236}">
                    <a16:creationId xmlns:a16="http://schemas.microsoft.com/office/drawing/2014/main" id="{0527FC12-DC35-4F63-B9A8-785CBCBD033D}"/>
                  </a:ext>
                </a:extLst>
              </p:cNvPr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D61E02AD-2361-471B-8EAF-56A6723C1D26}"/>
                </a:ext>
              </a:extLst>
            </p:cNvPr>
            <p:cNvGrpSpPr/>
            <p:nvPr userDrawn="1"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5CAA662B-6ED3-412C-9443-88EA59F46E50}"/>
                  </a:ext>
                </a:extLst>
              </p:cNvPr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4097D845-EF50-4F2A-9CDE-E2D4BC75B5E0}"/>
                  </a:ext>
                </a:extLst>
              </p:cNvPr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650FAF1C-64E3-4C6A-ACE3-863F8C5F54A9}"/>
                  </a:ext>
                </a:extLst>
              </p:cNvPr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id="{D9129178-FC07-43D1-8B46-1ABF201A7438}"/>
                  </a:ext>
                </a:extLst>
              </p:cNvPr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19ED4491-FBC9-4A3C-A49E-0D296AE4AB36}"/>
                  </a:ext>
                </a:extLst>
              </p:cNvPr>
              <p:cNvCxnSpPr/>
              <p:nvPr/>
            </p:nvCxnSpPr>
            <p:spPr bwMode="hidden">
              <a:xfrm>
                <a:off x="515064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6" name="Group 35">
                <a:extLst>
                  <a:ext uri="{FF2B5EF4-FFF2-40B4-BE49-F238E27FC236}">
                    <a16:creationId xmlns:a16="http://schemas.microsoft.com/office/drawing/2014/main" id="{B5D28A3A-08E1-41E5-9198-114C8B447402}"/>
                  </a:ext>
                </a:extLst>
              </p:cNvPr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42" name="Straight Connector 41">
                  <a:extLst>
                    <a:ext uri="{FF2B5EF4-FFF2-40B4-BE49-F238E27FC236}">
                      <a16:creationId xmlns:a16="http://schemas.microsoft.com/office/drawing/2014/main" id="{1A3B7C59-D2C7-4A7C-AA53-479E9A76E9E4}"/>
                    </a:ext>
                  </a:extLst>
                </p:cNvPr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Straight Connector 42">
                  <a:extLst>
                    <a:ext uri="{FF2B5EF4-FFF2-40B4-BE49-F238E27FC236}">
                      <a16:creationId xmlns:a16="http://schemas.microsoft.com/office/drawing/2014/main" id="{EE46F3DF-A83A-4FDB-BC11-3E780FDE5143}"/>
                    </a:ext>
                  </a:extLst>
                </p:cNvPr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Straight Connector 43">
                  <a:extLst>
                    <a:ext uri="{FF2B5EF4-FFF2-40B4-BE49-F238E27FC236}">
                      <a16:creationId xmlns:a16="http://schemas.microsoft.com/office/drawing/2014/main" id="{79B807CF-EB79-4BEF-A66A-59BB6106EE7E}"/>
                    </a:ext>
                  </a:extLst>
                </p:cNvPr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Straight Connector 44">
                  <a:extLst>
                    <a:ext uri="{FF2B5EF4-FFF2-40B4-BE49-F238E27FC236}">
                      <a16:creationId xmlns:a16="http://schemas.microsoft.com/office/drawing/2014/main" id="{9566525D-BDEC-44D4-9366-80B56A79B897}"/>
                    </a:ext>
                  </a:extLst>
                </p:cNvPr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Straight Connector 45">
                  <a:extLst>
                    <a:ext uri="{FF2B5EF4-FFF2-40B4-BE49-F238E27FC236}">
                      <a16:creationId xmlns:a16="http://schemas.microsoft.com/office/drawing/2014/main" id="{F40636CE-6A6C-4295-9922-8DFE7453D7A0}"/>
                    </a:ext>
                  </a:extLst>
                </p:cNvPr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id="{ABA26EBA-982B-4667-9BDD-D16110A367FF}"/>
                  </a:ext>
                </a:extLst>
              </p:cNvPr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id="{5A93FAAA-9FDE-420E-A626-8F0934991C04}"/>
                  </a:ext>
                </a:extLst>
              </p:cNvPr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id="{3503750F-C0FC-4DF0-997B-BC9438217710}"/>
                  </a:ext>
                </a:extLst>
              </p:cNvPr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>
                <a:extLst>
                  <a:ext uri="{FF2B5EF4-FFF2-40B4-BE49-F238E27FC236}">
                    <a16:creationId xmlns:a16="http://schemas.microsoft.com/office/drawing/2014/main" id="{E016AA5A-2249-4B75-BBC0-30DB7A20D55B}"/>
                  </a:ext>
                </a:extLst>
              </p:cNvPr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>
                <a:extLst>
                  <a:ext uri="{FF2B5EF4-FFF2-40B4-BE49-F238E27FC236}">
                    <a16:creationId xmlns:a16="http://schemas.microsoft.com/office/drawing/2014/main" id="{AEDDB16B-22AF-4DBD-A7EB-78FD8065A52F}"/>
                  </a:ext>
                </a:extLst>
              </p:cNvPr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63" name="Rectangle 62">
            <a:extLst>
              <a:ext uri="{FF2B5EF4-FFF2-40B4-BE49-F238E27FC236}">
                <a16:creationId xmlns:a16="http://schemas.microsoft.com/office/drawing/2014/main" id="{0F25D957-8F75-4199-B247-CA48259BBD80}"/>
              </a:ext>
            </a:extLst>
          </p:cNvPr>
          <p:cNvSpPr/>
          <p:nvPr userDrawn="1"/>
        </p:nvSpPr>
        <p:spPr>
          <a:xfrm>
            <a:off x="0" y="0"/>
            <a:ext cx="7315200" cy="6858000"/>
          </a:xfrm>
          <a:prstGeom prst="rect">
            <a:avLst/>
          </a:prstGeom>
          <a:gradFill>
            <a:gsLst>
              <a:gs pos="69000">
                <a:schemeClr val="bg1"/>
              </a:gs>
              <a:gs pos="0">
                <a:schemeClr val="bg1"/>
              </a:gs>
              <a:gs pos="100000">
                <a:schemeClr val="bg1">
                  <a:lumMod val="95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41A97F78-7313-4502-9DCF-2CB1AFC7282F}"/>
              </a:ext>
            </a:extLst>
          </p:cNvPr>
          <p:cNvCxnSpPr/>
          <p:nvPr userDrawn="1"/>
        </p:nvCxnSpPr>
        <p:spPr>
          <a:xfrm>
            <a:off x="7923089" y="2895600"/>
            <a:ext cx="3659311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1436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571F4-A644-4741-95C3-4C5D5066E5AA}" type="datetime1">
              <a:rPr lang="en-US" smtClean="0"/>
              <a:t>10/19/2017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1465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9E339426-A68A-42A1-93E1-3701025A99DD}" type="datetime1">
              <a:rPr lang="en-US" smtClean="0"/>
              <a:t>10/19/2017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Add a footer</a:t>
            </a:r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E31375A4-56A4-47D6-9801-1991572033F7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5137CDE0-0C08-44B9-BBA4-4A82F44E1122}"/>
              </a:ext>
            </a:extLst>
          </p:cNvPr>
          <p:cNvGrpSpPr/>
          <p:nvPr userDrawn="1"/>
        </p:nvGrpSpPr>
        <p:grpSpPr bwMode="hidden">
          <a:xfrm>
            <a:off x="-1" y="-195943"/>
            <a:ext cx="12192002" cy="6858000"/>
            <a:chOff x="-1" y="0"/>
            <a:chExt cx="12192002" cy="6858000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EFD2DEBB-E043-40BB-9FE5-D24791A94692}"/>
                </a:ext>
              </a:extLst>
            </p:cNvPr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B3DA2C32-9B66-42F6-982D-9E0C86DC1597}"/>
                </a:ext>
              </a:extLst>
            </p:cNvPr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45735605-B25C-4C95-A2BC-891F38EAF6EF}"/>
                </a:ext>
              </a:extLst>
            </p:cNvPr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58D95A2D-9B0A-44ED-BEC5-6603388AD55C}"/>
                </a:ext>
              </a:extLst>
            </p:cNvPr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ACCF83A0-E46B-4F29-B4BD-44533A0C8D21}"/>
                </a:ext>
              </a:extLst>
            </p:cNvPr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AB05CCF5-FFCC-4D4F-9439-2D6B049A61DC}"/>
                </a:ext>
              </a:extLst>
            </p:cNvPr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AC8087EA-724F-4EC9-8974-4A1A4503EDCD}"/>
                </a:ext>
              </a:extLst>
            </p:cNvPr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EB15C055-2187-4A5B-9A48-94B27C52DFAE}"/>
                </a:ext>
              </a:extLst>
            </p:cNvPr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CD32E2C8-CE09-49F2-8C63-3405FE838782}"/>
                </a:ext>
              </a:extLst>
            </p:cNvPr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ABE3D7A5-2A62-4568-849B-3B6DDD05C5A6}"/>
                </a:ext>
              </a:extLst>
            </p:cNvPr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ABC50CC1-5454-42EE-BE28-7BE695F6E625}"/>
                </a:ext>
              </a:extLst>
            </p:cNvPr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A227199E-26EC-448E-9778-585DE48D79C6}"/>
                </a:ext>
              </a:extLst>
            </p:cNvPr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BB6A7472-EACE-4350-A6B9-1BF6DC057EB7}"/>
                </a:ext>
              </a:extLst>
            </p:cNvPr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C71DE8E8-71CA-4C26-A190-6378C3C11116}"/>
                </a:ext>
              </a:extLst>
            </p:cNvPr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5AEC373F-9391-45B1-B3A8-C9B79619ADED}"/>
                </a:ext>
              </a:extLst>
            </p:cNvPr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ADC91622-7B5D-4BE0-BD76-FB963332313C}"/>
                </a:ext>
              </a:extLst>
            </p:cNvPr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5CEBECA6-681A-420A-8B35-CA4B2E397E96}"/>
                </a:ext>
              </a:extLst>
            </p:cNvPr>
            <p:cNvGrpSpPr/>
            <p:nvPr userDrawn="1"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45" name="Straight Connector 44">
                <a:extLst>
                  <a:ext uri="{FF2B5EF4-FFF2-40B4-BE49-F238E27FC236}">
                    <a16:creationId xmlns:a16="http://schemas.microsoft.com/office/drawing/2014/main" id="{9F690461-30D7-49BF-8D1B-DF2801FDAB85}"/>
                  </a:ext>
                </a:extLst>
              </p:cNvPr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>
                <a:extLst>
                  <a:ext uri="{FF2B5EF4-FFF2-40B4-BE49-F238E27FC236}">
                    <a16:creationId xmlns:a16="http://schemas.microsoft.com/office/drawing/2014/main" id="{94396CAF-C029-4120-A7BB-BB38B8513461}"/>
                  </a:ext>
                </a:extLst>
              </p:cNvPr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>
                <a:extLst>
                  <a:ext uri="{FF2B5EF4-FFF2-40B4-BE49-F238E27FC236}">
                    <a16:creationId xmlns:a16="http://schemas.microsoft.com/office/drawing/2014/main" id="{CA749525-6499-49EA-B33D-0EA8C8779B5C}"/>
                  </a:ext>
                </a:extLst>
              </p:cNvPr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>
                <a:extLst>
                  <a:ext uri="{FF2B5EF4-FFF2-40B4-BE49-F238E27FC236}">
                    <a16:creationId xmlns:a16="http://schemas.microsoft.com/office/drawing/2014/main" id="{BF181A53-511F-43FF-BC47-50B1369B87DD}"/>
                  </a:ext>
                </a:extLst>
              </p:cNvPr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>
                <a:extLst>
                  <a:ext uri="{FF2B5EF4-FFF2-40B4-BE49-F238E27FC236}">
                    <a16:creationId xmlns:a16="http://schemas.microsoft.com/office/drawing/2014/main" id="{568D3CB7-82A1-4BA7-BB2F-83733B428A00}"/>
                  </a:ext>
                </a:extLst>
              </p:cNvPr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50" name="Group 49">
                <a:extLst>
                  <a:ext uri="{FF2B5EF4-FFF2-40B4-BE49-F238E27FC236}">
                    <a16:creationId xmlns:a16="http://schemas.microsoft.com/office/drawing/2014/main" id="{56B7BD1A-E114-4283-9F6D-C7682AD9B899}"/>
                  </a:ext>
                </a:extLst>
              </p:cNvPr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56" name="Straight Connector 55">
                  <a:extLst>
                    <a:ext uri="{FF2B5EF4-FFF2-40B4-BE49-F238E27FC236}">
                      <a16:creationId xmlns:a16="http://schemas.microsoft.com/office/drawing/2014/main" id="{69FE327B-BDAC-47BE-A958-BCFC8C2DADD9}"/>
                    </a:ext>
                  </a:extLst>
                </p:cNvPr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Straight Connector 56">
                  <a:extLst>
                    <a:ext uri="{FF2B5EF4-FFF2-40B4-BE49-F238E27FC236}">
                      <a16:creationId xmlns:a16="http://schemas.microsoft.com/office/drawing/2014/main" id="{787716F7-AD46-439D-96A9-E3E530DF52CA}"/>
                    </a:ext>
                  </a:extLst>
                </p:cNvPr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Straight Connector 57">
                  <a:extLst>
                    <a:ext uri="{FF2B5EF4-FFF2-40B4-BE49-F238E27FC236}">
                      <a16:creationId xmlns:a16="http://schemas.microsoft.com/office/drawing/2014/main" id="{24EDE8C4-1A61-4BAF-B91A-0882147C3652}"/>
                    </a:ext>
                  </a:extLst>
                </p:cNvPr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" name="Straight Connector 58">
                  <a:extLst>
                    <a:ext uri="{FF2B5EF4-FFF2-40B4-BE49-F238E27FC236}">
                      <a16:creationId xmlns:a16="http://schemas.microsoft.com/office/drawing/2014/main" id="{DDFB456D-6A68-4465-823E-94A7A1C24F96}"/>
                    </a:ext>
                  </a:extLst>
                </p:cNvPr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" name="Straight Connector 59">
                  <a:extLst>
                    <a:ext uri="{FF2B5EF4-FFF2-40B4-BE49-F238E27FC236}">
                      <a16:creationId xmlns:a16="http://schemas.microsoft.com/office/drawing/2014/main" id="{5DE058D4-A081-4A4D-A431-59FACBB6FEFE}"/>
                    </a:ext>
                  </a:extLst>
                </p:cNvPr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51" name="Straight Connector 50">
                <a:extLst>
                  <a:ext uri="{FF2B5EF4-FFF2-40B4-BE49-F238E27FC236}">
                    <a16:creationId xmlns:a16="http://schemas.microsoft.com/office/drawing/2014/main" id="{52B87959-D6BC-4011-B012-CE7EAEEA077B}"/>
                  </a:ext>
                </a:extLst>
              </p:cNvPr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>
                <a:extLst>
                  <a:ext uri="{FF2B5EF4-FFF2-40B4-BE49-F238E27FC236}">
                    <a16:creationId xmlns:a16="http://schemas.microsoft.com/office/drawing/2014/main" id="{988A4C26-B0F9-4041-B2A7-BC952CA144BE}"/>
                  </a:ext>
                </a:extLst>
              </p:cNvPr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>
                <a:extLst>
                  <a:ext uri="{FF2B5EF4-FFF2-40B4-BE49-F238E27FC236}">
                    <a16:creationId xmlns:a16="http://schemas.microsoft.com/office/drawing/2014/main" id="{08165D14-C3FD-42D7-94E2-9ED01CFCEA74}"/>
                  </a:ext>
                </a:extLst>
              </p:cNvPr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>
                <a:extLst>
                  <a:ext uri="{FF2B5EF4-FFF2-40B4-BE49-F238E27FC236}">
                    <a16:creationId xmlns:a16="http://schemas.microsoft.com/office/drawing/2014/main" id="{49C19BCE-A06D-4542-9A42-8F532AAA9260}"/>
                  </a:ext>
                </a:extLst>
              </p:cNvPr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>
                <a:extLst>
                  <a:ext uri="{FF2B5EF4-FFF2-40B4-BE49-F238E27FC236}">
                    <a16:creationId xmlns:a16="http://schemas.microsoft.com/office/drawing/2014/main" id="{121B1619-9B18-4E35-A93A-9B141AA9FFC5}"/>
                  </a:ext>
                </a:extLst>
              </p:cNvPr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97879B36-B5A2-4D3E-A0CF-55D0189B2BFA}"/>
                </a:ext>
              </a:extLst>
            </p:cNvPr>
            <p:cNvGrpSpPr/>
            <p:nvPr userDrawn="1"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698AB7E1-C1C2-49A2-8186-C09EA5F5D815}"/>
                  </a:ext>
                </a:extLst>
              </p:cNvPr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3CF0DC2D-16EC-462B-A078-813943F2CA11}"/>
                  </a:ext>
                </a:extLst>
              </p:cNvPr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4C58BA09-62E6-4D61-BA2B-04010CA9A397}"/>
                  </a:ext>
                </a:extLst>
              </p:cNvPr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7B1F19DD-4058-412C-A5B6-571F3217A1E9}"/>
                  </a:ext>
                </a:extLst>
              </p:cNvPr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91A2735E-55DC-4D31-878B-6F8B1BE14138}"/>
                  </a:ext>
                </a:extLst>
              </p:cNvPr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4" name="Group 33">
                <a:extLst>
                  <a:ext uri="{FF2B5EF4-FFF2-40B4-BE49-F238E27FC236}">
                    <a16:creationId xmlns:a16="http://schemas.microsoft.com/office/drawing/2014/main" id="{565CC575-64DB-4710-B964-CDA2DBC4BB9A}"/>
                  </a:ext>
                </a:extLst>
              </p:cNvPr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40" name="Straight Connector 39">
                  <a:extLst>
                    <a:ext uri="{FF2B5EF4-FFF2-40B4-BE49-F238E27FC236}">
                      <a16:creationId xmlns:a16="http://schemas.microsoft.com/office/drawing/2014/main" id="{E5ACD655-2F96-4149-B272-C804CF1347C0}"/>
                    </a:ext>
                  </a:extLst>
                </p:cNvPr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0">
                  <a:extLst>
                    <a:ext uri="{FF2B5EF4-FFF2-40B4-BE49-F238E27FC236}">
                      <a16:creationId xmlns:a16="http://schemas.microsoft.com/office/drawing/2014/main" id="{F7FCAF7C-420F-4EED-95BE-105948B9E7CC}"/>
                    </a:ext>
                  </a:extLst>
                </p:cNvPr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41">
                  <a:extLst>
                    <a:ext uri="{FF2B5EF4-FFF2-40B4-BE49-F238E27FC236}">
                      <a16:creationId xmlns:a16="http://schemas.microsoft.com/office/drawing/2014/main" id="{66196B72-98C0-4C8C-8108-92C0C5EC3070}"/>
                    </a:ext>
                  </a:extLst>
                </p:cNvPr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Straight Connector 42">
                  <a:extLst>
                    <a:ext uri="{FF2B5EF4-FFF2-40B4-BE49-F238E27FC236}">
                      <a16:creationId xmlns:a16="http://schemas.microsoft.com/office/drawing/2014/main" id="{7A29150C-A4F9-4DA6-A584-A2E1B9D51037}"/>
                    </a:ext>
                  </a:extLst>
                </p:cNvPr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Straight Connector 43">
                  <a:extLst>
                    <a:ext uri="{FF2B5EF4-FFF2-40B4-BE49-F238E27FC236}">
                      <a16:creationId xmlns:a16="http://schemas.microsoft.com/office/drawing/2014/main" id="{BABD40EC-F86F-475E-A4F1-816BEA4D8C40}"/>
                    </a:ext>
                  </a:extLst>
                </p:cNvPr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EC5B306C-DEFA-4991-85DB-F96B80B30B2D}"/>
                  </a:ext>
                </a:extLst>
              </p:cNvPr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id="{0B2F1F74-03C9-4205-9816-1FD2A4564DBF}"/>
                  </a:ext>
                </a:extLst>
              </p:cNvPr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id="{526A08DE-CEE3-4F1F-8E38-2E25490436F0}"/>
                  </a:ext>
                </a:extLst>
              </p:cNvPr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id="{AED1CE90-9A94-4BB0-9195-9E15A9EECEA8}"/>
                  </a:ext>
                </a:extLst>
              </p:cNvPr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id="{2973FCCA-809D-42AE-8BD9-85DDE10BC446}"/>
                  </a:ext>
                </a:extLst>
              </p:cNvPr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A3ABD0D9-6224-4906-9489-204E6FAFC1DA}"/>
              </a:ext>
            </a:extLst>
          </p:cNvPr>
          <p:cNvCxnSpPr/>
          <p:nvPr userDrawn="1"/>
        </p:nvCxnSpPr>
        <p:spPr>
          <a:xfrm>
            <a:off x="609600" y="6172200"/>
            <a:ext cx="10972800" cy="0"/>
          </a:xfrm>
          <a:prstGeom prst="line">
            <a:avLst/>
          </a:prstGeom>
          <a:ln w="127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07473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12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oleObject" Target="../embeddings/oleObject1.bin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9.png"/><Relationship Id="rId4" Type="http://schemas.openxmlformats.org/officeDocument/2006/relationships/image" Target="../media/image6.png"/><Relationship Id="rId9" Type="http://schemas.openxmlformats.org/officeDocument/2006/relationships/image" Target="../media/image8.w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1.w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5. Combinational circuits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Rocky K. C. Chang 17 October 2017</a:t>
            </a:r>
          </a:p>
        </p:txBody>
      </p:sp>
    </p:spTree>
    <p:extLst>
      <p:ext uri="{BB962C8B-B14F-4D97-AF65-F5344CB8AC3E}">
        <p14:creationId xmlns:p14="http://schemas.microsoft.com/office/powerpoint/2010/main" val="106904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A0FE4C-BBE0-406D-8487-D661B553B2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K" dirty="0"/>
              <a:t>1-bit adder (full adder)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93CA4A-B145-48B7-9943-4FF26B7C74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10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2F7D5F3-F43C-4563-8B81-D94AB918C6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8880" y="1548581"/>
            <a:ext cx="6911339" cy="343098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540CB86-3738-47A9-8F0D-ED8648454C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8150" y="4979564"/>
            <a:ext cx="5929876" cy="48059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19F98F7-0265-4E32-B160-37B20D65C0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5950" y="5546406"/>
            <a:ext cx="8997197" cy="458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9639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FF4FB7-EE36-42B8-98B3-955BA9BF63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K" dirty="0"/>
              <a:t>A 32-bit ALU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1608058E-9388-407D-B957-D1E79491D25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0188" y="2053858"/>
            <a:ext cx="3299381" cy="3325197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29AF4D-2712-40CA-AD82-0CA7BAD7C9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11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053AAB9-FC5C-4203-9A7D-83FC1AA7BC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7298" y="250629"/>
            <a:ext cx="3960030" cy="6204717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9B8E187-9CE2-4755-B805-96329F90AF52}"/>
                  </a:ext>
                </a:extLst>
              </p:cNvPr>
              <p:cNvSpPr txBox="1"/>
              <p:nvPr/>
            </p:nvSpPr>
            <p:spPr>
              <a:xfrm>
                <a:off x="3493356" y="5409135"/>
                <a:ext cx="3120804" cy="7504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HK" sz="2000" dirty="0"/>
                  <a:t>1-bit </a:t>
                </a:r>
                <a:r>
                  <a:rPr lang="en-HK" sz="2000" i="1" dirty="0"/>
                  <a:t>a</a:t>
                </a:r>
                <a:r>
                  <a:rPr lang="en-HK" sz="2000" dirty="0"/>
                  <a:t> +/OR/AND </a:t>
                </a:r>
                <a:r>
                  <a:rPr lang="en-HK" sz="2000" i="1" dirty="0"/>
                  <a:t>b </a:t>
                </a:r>
                <a:r>
                  <a:rPr lang="en-HK" sz="2000" dirty="0"/>
                  <a:t>and </a:t>
                </a:r>
                <a:r>
                  <a:rPr lang="en-HK" sz="2000" i="1" dirty="0"/>
                  <a:t>a</a:t>
                </a:r>
                <a:r>
                  <a:rPr lang="en-HK" sz="2000" dirty="0"/>
                  <a:t> + </a:t>
                </a: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HK" sz="20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bar>
                  </m:oMath>
                </a14:m>
                <a:r>
                  <a:rPr lang="en-HK" sz="2000" dirty="0"/>
                  <a:t> for subtraction</a:t>
                </a:r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9B8E187-9CE2-4755-B805-96329F90AF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3356" y="5409135"/>
                <a:ext cx="3120804" cy="750462"/>
              </a:xfrm>
              <a:prstGeom prst="rect">
                <a:avLst/>
              </a:prstGeom>
              <a:blipFill>
                <a:blip r:embed="rId4"/>
                <a:stretch>
                  <a:fillRect l="-1953" t="-4065" r="-391" b="-13821"/>
                </a:stretch>
              </a:blipFill>
            </p:spPr>
            <p:txBody>
              <a:bodyPr/>
              <a:lstStyle/>
              <a:p>
                <a:r>
                  <a:rPr lang="en-HK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Picture 12">
            <a:extLst>
              <a:ext uri="{FF2B5EF4-FFF2-40B4-BE49-F238E27FC236}">
                <a16:creationId xmlns:a16="http://schemas.microsoft.com/office/drawing/2014/main" id="{8BB6440B-15A3-4E70-BF8E-98BE6A72F82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12869" y="2122439"/>
            <a:ext cx="3793799" cy="3173462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D2ACE740-C6A6-4271-B09A-9D055BEBC8F5}"/>
              </a:ext>
            </a:extLst>
          </p:cNvPr>
          <p:cNvSpPr txBox="1"/>
          <p:nvPr/>
        </p:nvSpPr>
        <p:spPr>
          <a:xfrm>
            <a:off x="3831159" y="377989"/>
            <a:ext cx="351452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HK" sz="2000" dirty="0"/>
              <a:t>The 32-bit ALU is created by chaining 32 1-bit ALU.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HK" sz="2000" dirty="0"/>
              <a:t>Subtraction is supported by setting Binvert and CarryIn to 1 for ALU0.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60CD2B7-129B-4FF7-9B07-C1BE9E7519C1}"/>
              </a:ext>
            </a:extLst>
          </p:cNvPr>
          <p:cNvSpPr txBox="1"/>
          <p:nvPr/>
        </p:nvSpPr>
        <p:spPr>
          <a:xfrm>
            <a:off x="294968" y="5493402"/>
            <a:ext cx="27203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HK" sz="2000" dirty="0"/>
              <a:t>1-bit </a:t>
            </a:r>
            <a:r>
              <a:rPr lang="en-HK" sz="2000" i="1" dirty="0"/>
              <a:t>a</a:t>
            </a:r>
            <a:r>
              <a:rPr lang="en-HK" sz="2000" dirty="0"/>
              <a:t> +/OR/AND </a:t>
            </a:r>
            <a:r>
              <a:rPr lang="en-HK" sz="2000" i="1" dirty="0"/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341999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7E5D24-A49A-416C-8E44-2F3BED5D2A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K" dirty="0"/>
              <a:t>Review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016E7E-398B-4FCD-96B4-3019267C71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HK" dirty="0"/>
              <a:t>Verify the fuller adder’s Boolean functions for Sum and CarryOut using Karnaugh map.</a:t>
            </a:r>
          </a:p>
          <a:p>
            <a:r>
              <a:rPr lang="en-HK" dirty="0"/>
              <a:t>How many AND </a:t>
            </a:r>
            <a:r>
              <a:rPr lang="en-HK" dirty="0" err="1"/>
              <a:t>and</a:t>
            </a:r>
            <a:r>
              <a:rPr lang="en-HK" dirty="0"/>
              <a:t> OR gates do you need to implement the full adder, assuming that you could use multi-input gates?</a:t>
            </a:r>
          </a:p>
          <a:p>
            <a:r>
              <a:rPr lang="en-HK" dirty="0"/>
              <a:t>How do you reduce the number of gates for Sum?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3AEF1E-E11D-4A9B-BAE2-350C1988E7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7924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146A08-92E9-4A79-973B-09064FBD9A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K" dirty="0"/>
              <a:t>Adding NOR and NAND to the ALU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EDCC68-02F4-49F4-9C7C-0F3FFBEFD3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4968" y="1644445"/>
            <a:ext cx="5381932" cy="4527755"/>
          </a:xfrm>
        </p:spPr>
        <p:txBody>
          <a:bodyPr/>
          <a:lstStyle/>
          <a:p>
            <a:r>
              <a:rPr lang="en-HK" dirty="0"/>
              <a:t>This enhanced ALU supports also NOR and NAND.</a:t>
            </a:r>
          </a:p>
          <a:p>
            <a:r>
              <a:rPr lang="en-HK" dirty="0"/>
              <a:t>These different operations are controlled by setting Ainvert, Binvert, and Operation.</a:t>
            </a:r>
          </a:p>
          <a:p>
            <a:pPr marL="274320" lvl="1" indent="0">
              <a:buNone/>
            </a:pPr>
            <a:endParaRPr lang="en-HK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826E20-8CEF-4126-81B0-87A8A5C74D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13</a:t>
            </a:fld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DFEA8408-CF0C-41A1-8860-049D50A256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6899" y="1487620"/>
            <a:ext cx="5535169" cy="4655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0793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08EFB7-EE9C-4725-A049-31C6D8DEF3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K" dirty="0"/>
              <a:t>Adding support for SLT (1/3)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338D6F-7D47-4C20-865B-5BBF9BC8F1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4968" y="1644445"/>
            <a:ext cx="5595292" cy="4527755"/>
          </a:xfrm>
        </p:spPr>
        <p:txBody>
          <a:bodyPr>
            <a:normAutofit lnSpcReduction="10000"/>
          </a:bodyPr>
          <a:lstStyle/>
          <a:p>
            <a:r>
              <a:rPr lang="en-HK" dirty="0"/>
              <a:t>Test </a:t>
            </a:r>
            <a:r>
              <a:rPr lang="en-HK" i="1" dirty="0"/>
              <a:t>a &lt; b </a:t>
            </a:r>
            <a:r>
              <a:rPr lang="en-HK" dirty="0"/>
              <a:t>or </a:t>
            </a:r>
            <a:r>
              <a:rPr lang="en-HK" i="1" dirty="0"/>
              <a:t>a – b </a:t>
            </a:r>
            <a:r>
              <a:rPr lang="en-HK" dirty="0"/>
              <a:t>&lt; 0.</a:t>
            </a:r>
          </a:p>
          <a:p>
            <a:r>
              <a:rPr lang="en-HK" dirty="0"/>
              <a:t>Expand the 3-input multiplexer by one more input called </a:t>
            </a:r>
            <a:r>
              <a:rPr lang="en-HK" i="1" dirty="0"/>
              <a:t>Less</a:t>
            </a:r>
            <a:r>
              <a:rPr lang="en-HK" dirty="0"/>
              <a:t>.</a:t>
            </a:r>
          </a:p>
          <a:p>
            <a:r>
              <a:rPr lang="en-US" dirty="0"/>
              <a:t>Connect 0 to the Less input for the upper 31 bits of the ALU.</a:t>
            </a:r>
          </a:p>
          <a:p>
            <a:r>
              <a:rPr lang="en-US" dirty="0"/>
              <a:t>The least significant bit (LSB) should be set to 1 for </a:t>
            </a:r>
            <a:r>
              <a:rPr lang="en-US" i="1" dirty="0"/>
              <a:t>a – b </a:t>
            </a:r>
            <a:r>
              <a:rPr lang="en-US" dirty="0"/>
              <a:t>&lt; 0 and 0 otherwise.</a:t>
            </a:r>
          </a:p>
          <a:p>
            <a:r>
              <a:rPr lang="en-US" dirty="0"/>
              <a:t>Connect the sign bit from the adder output to the LSB.</a:t>
            </a:r>
            <a:endParaRPr lang="en-HK" dirty="0"/>
          </a:p>
          <a:p>
            <a:endParaRPr lang="en-HK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E21204-B954-43D3-B24C-CAC16BBBDC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14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B91664E-61D6-4FF9-B3E0-FE1F542662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5040" y="1372062"/>
            <a:ext cx="5676900" cy="4739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304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7FD64B-1666-45CF-B081-0E3637AEB8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K" dirty="0"/>
              <a:t>Adding support for SLT (2/3)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59C977-DAAE-4FFA-9CB4-C361A67074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4968" y="1644445"/>
            <a:ext cx="5770552" cy="4527755"/>
          </a:xfrm>
        </p:spPr>
        <p:txBody>
          <a:bodyPr>
            <a:normAutofit/>
          </a:bodyPr>
          <a:lstStyle/>
          <a:p>
            <a:r>
              <a:rPr lang="en-US" dirty="0"/>
              <a:t>But the ALU output for the slt operation is the input value </a:t>
            </a:r>
            <a:r>
              <a:rPr lang="en-US" i="1" dirty="0"/>
              <a:t>Less</a:t>
            </a:r>
            <a:r>
              <a:rPr lang="en-US" dirty="0"/>
              <a:t>, instead of the adder’s.</a:t>
            </a:r>
          </a:p>
          <a:p>
            <a:r>
              <a:rPr lang="en-US" dirty="0"/>
              <a:t>Need a new 1-bit ALU for the MSB that has an extra output bit called </a:t>
            </a:r>
            <a:r>
              <a:rPr lang="en-US" i="1" dirty="0"/>
              <a:t>Set</a:t>
            </a:r>
            <a:r>
              <a:rPr lang="en-US" dirty="0"/>
              <a:t>: the adder output.</a:t>
            </a:r>
          </a:p>
          <a:p>
            <a:r>
              <a:rPr lang="en-US" dirty="0"/>
              <a:t>Also add the overflow detection logic since it is also associated with that bit.</a:t>
            </a:r>
            <a:endParaRPr lang="en-HK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1F9393-885C-40C5-818E-5D490AECE2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15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EE255E8-45B8-40BA-8DC8-97C0BD66E3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3088" y="1289538"/>
            <a:ext cx="5387566" cy="4767376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00A84F26-709A-4BB2-9AD0-A474843D20E4}"/>
              </a:ext>
            </a:extLst>
          </p:cNvPr>
          <p:cNvSpPr/>
          <p:nvPr/>
        </p:nvSpPr>
        <p:spPr>
          <a:xfrm>
            <a:off x="7818120" y="4869180"/>
            <a:ext cx="3817620" cy="140360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K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FD58273-9177-4004-8C05-E5AD04662C53}"/>
              </a:ext>
            </a:extLst>
          </p:cNvPr>
          <p:cNvSpPr txBox="1"/>
          <p:nvPr/>
        </p:nvSpPr>
        <p:spPr>
          <a:xfrm>
            <a:off x="5658494" y="5386316"/>
            <a:ext cx="20040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HK" dirty="0">
                <a:solidFill>
                  <a:srgbClr val="FF0000"/>
                </a:solidFill>
              </a:rPr>
              <a:t>Only for block 31</a:t>
            </a:r>
          </a:p>
        </p:txBody>
      </p:sp>
    </p:spTree>
    <p:extLst>
      <p:ext uri="{BB962C8B-B14F-4D97-AF65-F5344CB8AC3E}">
        <p14:creationId xmlns:p14="http://schemas.microsoft.com/office/powerpoint/2010/main" val="2153917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55C242-1E63-430A-9DA1-6D04700649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4968" y="322404"/>
            <a:ext cx="3940970" cy="1226177"/>
          </a:xfrm>
        </p:spPr>
        <p:txBody>
          <a:bodyPr>
            <a:normAutofit fontScale="90000"/>
          </a:bodyPr>
          <a:lstStyle/>
          <a:p>
            <a:r>
              <a:rPr lang="en-HK" dirty="0"/>
              <a:t>Adding support for SLT (3/3)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6F9B2A58-EF23-4BA6-8925-7D47BD0A906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610986" y="158192"/>
            <a:ext cx="4278798" cy="6699808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2FD855-32E4-4BFB-929C-F03AB29FEA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16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D7EEBF1-1F6A-4762-AF95-D0955022909B}"/>
              </a:ext>
            </a:extLst>
          </p:cNvPr>
          <p:cNvSpPr txBox="1"/>
          <p:nvPr/>
        </p:nvSpPr>
        <p:spPr>
          <a:xfrm>
            <a:off x="500185" y="2055446"/>
            <a:ext cx="432972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HK" sz="2400" dirty="0"/>
              <a:t>Block 31 is different from blocks 0 – 30.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HK" sz="2400" dirty="0"/>
              <a:t>Block 31 also supports overflow detection.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4F55B48-804A-416C-B762-F67A3D8279F8}"/>
              </a:ext>
            </a:extLst>
          </p:cNvPr>
          <p:cNvSpPr/>
          <p:nvPr/>
        </p:nvSpPr>
        <p:spPr>
          <a:xfrm>
            <a:off x="7635240" y="6027420"/>
            <a:ext cx="2254544" cy="74675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K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4A01DEF-361A-4056-ABDB-88D2C92FD6E2}"/>
              </a:ext>
            </a:extLst>
          </p:cNvPr>
          <p:cNvSpPr/>
          <p:nvPr/>
        </p:nvSpPr>
        <p:spPr>
          <a:xfrm>
            <a:off x="5610986" y="1735407"/>
            <a:ext cx="1277494" cy="25341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2220257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E57634-C2E3-47BC-BC02-C768F3B067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K" dirty="0"/>
              <a:t>Adding support for conditional branching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68B55F-5D55-4FFC-8F30-6B32F18EB8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4969" y="1644445"/>
            <a:ext cx="5175800" cy="4527755"/>
          </a:xfrm>
        </p:spPr>
        <p:txBody>
          <a:bodyPr/>
          <a:lstStyle/>
          <a:p>
            <a:r>
              <a:rPr lang="en-HK" dirty="0"/>
              <a:t>Test </a:t>
            </a:r>
            <a:r>
              <a:rPr lang="pt-BR" i="1" dirty="0"/>
              <a:t>a = b</a:t>
            </a:r>
            <a:r>
              <a:rPr lang="pt-BR" dirty="0"/>
              <a:t>, or </a:t>
            </a:r>
            <a:r>
              <a:rPr lang="pt-BR" i="1" dirty="0"/>
              <a:t>a - b </a:t>
            </a:r>
            <a:r>
              <a:rPr lang="pt-BR" dirty="0"/>
              <a:t>= 0.</a:t>
            </a:r>
          </a:p>
          <a:p>
            <a:r>
              <a:rPr lang="en-US" dirty="0"/>
              <a:t>Add hardware to test if the result is 0:</a:t>
            </a:r>
          </a:p>
          <a:p>
            <a:pPr marL="0" indent="0">
              <a:buNone/>
            </a:pPr>
            <a:r>
              <a:rPr lang="en-US" dirty="0"/>
              <a:t>Zero = NOT Result0 AND</a:t>
            </a:r>
          </a:p>
          <a:p>
            <a:pPr marL="0" indent="0">
              <a:buNone/>
            </a:pPr>
            <a:r>
              <a:rPr lang="en-US" dirty="0"/>
              <a:t>             NOT Result1 AND</a:t>
            </a:r>
          </a:p>
          <a:p>
            <a:pPr marL="0" indent="0">
              <a:buNone/>
            </a:pPr>
            <a:r>
              <a:rPr lang="en-US" dirty="0"/>
              <a:t>             …</a:t>
            </a:r>
          </a:p>
          <a:p>
            <a:pPr marL="0" indent="0">
              <a:buNone/>
            </a:pPr>
            <a:r>
              <a:rPr lang="en-US" dirty="0"/>
              <a:t>             NOT Result30 AND</a:t>
            </a:r>
          </a:p>
          <a:p>
            <a:pPr marL="0" indent="0">
              <a:buNone/>
            </a:pPr>
            <a:r>
              <a:rPr lang="en-US" dirty="0"/>
              <a:t>             NOT Result31</a:t>
            </a:r>
          </a:p>
          <a:p>
            <a:pPr marL="0" indent="0">
              <a:buNone/>
            </a:pPr>
            <a:endParaRPr lang="en-HK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C1F274-1355-41DF-B046-5F6469784C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17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A68E26C-897D-45CD-88BE-9F4139F2DD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0768" y="1351031"/>
            <a:ext cx="5666155" cy="5358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814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F7963E-D3BD-4D80-A8D1-2A119320EA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K" dirty="0"/>
              <a:t>Controlling the ALU’s output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C9C618-06B6-4A57-BDF0-FDE6926B28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4968" y="1644445"/>
            <a:ext cx="11656240" cy="4527755"/>
          </a:xfrm>
        </p:spPr>
        <p:txBody>
          <a:bodyPr/>
          <a:lstStyle/>
          <a:p>
            <a:r>
              <a:rPr lang="en-US" dirty="0"/>
              <a:t>Use the 1-bit Ainvert line, the 1-bit Binvert line, and the 2-bit Operation lines as 4-bit control lines for the ALU.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BA3FB7-A9D7-480E-BBD8-1BD51A3A92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18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27EA1E3-1235-48D5-9FCC-352A6E53DA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3976" y="2842731"/>
            <a:ext cx="5344964" cy="257419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B2E2DCF-3987-4F08-A1CB-5E30D9492B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33804" y="2681326"/>
            <a:ext cx="2226476" cy="3279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1591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37909A-E23F-4508-AC48-50B9144BF0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K" dirty="0"/>
              <a:t>Circuit delay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C96275-1A6A-46ED-87D7-1C8640B15B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4968" y="1644445"/>
            <a:ext cx="3309292" cy="4527755"/>
          </a:xfrm>
        </p:spPr>
        <p:txBody>
          <a:bodyPr>
            <a:normAutofit/>
          </a:bodyPr>
          <a:lstStyle/>
          <a:p>
            <a:r>
              <a:rPr lang="en-US" dirty="0"/>
              <a:t>A measure of the delay from input to output is called propagation </a:t>
            </a:r>
            <a:r>
              <a:rPr lang="en-HK" dirty="0"/>
              <a:t>delay.</a:t>
            </a:r>
          </a:p>
          <a:p>
            <a:r>
              <a:rPr lang="en-US" dirty="0"/>
              <a:t>The propagation delay of a circuit, like the adder, is always less than the </a:t>
            </a:r>
            <a:r>
              <a:rPr lang="en-HK" dirty="0"/>
              <a:t>clock period.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EA149F-D1CE-4ED5-A402-850AF6D9DC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19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746AFCC-E516-402E-B6F0-534D75F066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4900" y="322404"/>
            <a:ext cx="5546421" cy="5502518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7C5D0A41-2C70-4E7C-A6A1-7DBA787FABA2}"/>
              </a:ext>
            </a:extLst>
          </p:cNvPr>
          <p:cNvSpPr/>
          <p:nvPr/>
        </p:nvSpPr>
        <p:spPr>
          <a:xfrm>
            <a:off x="5405920" y="5824922"/>
            <a:ext cx="456438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latin typeface="NimbusRomNo9L-Regu"/>
              </a:rPr>
              <a:t>CS61c: Introduction to Synchronous Digital Systems by </a:t>
            </a:r>
            <a:r>
              <a:rPr lang="en-HK" sz="1200" dirty="0">
                <a:latin typeface="NimbusRomNo9L-Regu"/>
              </a:rPr>
              <a:t>J. Wawrzynek</a:t>
            </a:r>
            <a:endParaRPr lang="en-HK" sz="1200" dirty="0"/>
          </a:p>
        </p:txBody>
      </p:sp>
    </p:spTree>
    <p:extLst>
      <p:ext uri="{BB962C8B-B14F-4D97-AF65-F5344CB8AC3E}">
        <p14:creationId xmlns:p14="http://schemas.microsoft.com/office/powerpoint/2010/main" val="1933755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B5869A-621A-4BBA-942C-C9C07DAD0C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K" dirty="0"/>
              <a:t>Goals of this lecture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892A6F-E4AA-4297-8D49-4DCFF35640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HK" dirty="0"/>
              <a:t>Understand how multiplexers, decoders, and demultiplexers, which are basic building blocks for digital circuits are implemented.</a:t>
            </a:r>
          </a:p>
          <a:p>
            <a:r>
              <a:rPr lang="en-HK" dirty="0"/>
              <a:t>Understand how different arithmetic and logic functions are implemented in an ALU.</a:t>
            </a:r>
          </a:p>
          <a:p>
            <a:r>
              <a:rPr lang="en-HK" dirty="0"/>
              <a:t>Understand the circuit delay and its relation to sequential circuit.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248F79-013A-42DB-B02C-1D55BD0430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9359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F92F63-2037-4805-8AAC-7A785B4032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K" dirty="0"/>
              <a:t>Clock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918CED-DFBB-45AE-B246-7784759611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4968" y="1644445"/>
            <a:ext cx="11447452" cy="2186891"/>
          </a:xfrm>
        </p:spPr>
        <p:txBody>
          <a:bodyPr/>
          <a:lstStyle/>
          <a:p>
            <a:r>
              <a:rPr lang="en-US" dirty="0"/>
              <a:t>All operations coordinated by a central clock (“heartbeat” of the system!)</a:t>
            </a:r>
          </a:p>
          <a:p>
            <a:r>
              <a:rPr lang="en-US" dirty="0"/>
              <a:t>Edge-triggered clocking</a:t>
            </a:r>
          </a:p>
          <a:p>
            <a:pPr lvl="1"/>
            <a:r>
              <a:rPr lang="en-US" dirty="0"/>
              <a:t>Either the rising edge or the falling edge of the clock is active</a:t>
            </a:r>
            <a:r>
              <a:rPr lang="en-US" i="1" dirty="0"/>
              <a:t> </a:t>
            </a:r>
            <a:r>
              <a:rPr lang="en-US" dirty="0"/>
              <a:t>and causes state changes to occur.</a:t>
            </a:r>
          </a:p>
          <a:p>
            <a:endParaRPr lang="en-HK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DD12EF-7203-4D90-A171-47C7B82515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20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E052FA3-6189-48A0-8979-F32393D06E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227" y="4361466"/>
            <a:ext cx="5773467" cy="138118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5D8DFDE-2E70-4AC1-80C7-9F2FEF2278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8694" y="3729983"/>
            <a:ext cx="5772192" cy="1638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6572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20624C-B9E9-4770-AA53-6AF8AAB228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K" dirty="0"/>
              <a:t>conclusions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FEC7B9-B446-4A9D-B792-3E954268BD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HK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36A555-99F6-44DD-827D-4AB1B47D6A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21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380DE45-97E4-4735-8B56-6D28C3CF57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969" y="1644445"/>
            <a:ext cx="2974012" cy="2362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D90E120-106A-4839-BC36-9A75CC0EF0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3088" y="1813905"/>
            <a:ext cx="4529979" cy="4284208"/>
          </a:xfrm>
          <a:prstGeom prst="rect">
            <a:avLst/>
          </a:prstGeom>
        </p:spPr>
      </p:pic>
      <p:pic>
        <p:nvPicPr>
          <p:cNvPr id="7" name="Content Placeholder 5">
            <a:extLst>
              <a:ext uri="{FF2B5EF4-FFF2-40B4-BE49-F238E27FC236}">
                <a16:creationId xmlns:a16="http://schemas.microsoft.com/office/drawing/2014/main" id="{D691EA99-D0EB-47BA-A563-4C2CCC871A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70288" y="2744454"/>
            <a:ext cx="3246120" cy="335365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E775496-8A10-4168-8EC0-0ABD622D35A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32547" y="230490"/>
            <a:ext cx="3025341" cy="2677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2425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037685-5AA5-4631-9A54-9382D8C0F1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K" dirty="0"/>
              <a:t>Acknowledgements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B5E691-1BE8-48F9-B82C-7F9D0C9334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HK" dirty="0"/>
              <a:t>This set of slides is mainly based on Appendix B5 of </a:t>
            </a:r>
            <a:r>
              <a:rPr lang="en-US" dirty="0"/>
              <a:t>David Patterson and John Hennessy, Computer Organization and Design, 5th edition, Morgan Kaufmann, 2014.</a:t>
            </a:r>
            <a:r>
              <a:rPr lang="en-HK" dirty="0"/>
              <a:t>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6A71C2-C5F0-42BC-B13F-1A7C113C32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1261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67039D-93B4-4AEA-915D-A4C1457AE5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K" dirty="0"/>
              <a:t>Multiplexer: use case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3CF084-AA63-452A-848D-DA018D06D6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4968" y="1644445"/>
            <a:ext cx="5991532" cy="4527755"/>
          </a:xfrm>
        </p:spPr>
        <p:txBody>
          <a:bodyPr/>
          <a:lstStyle/>
          <a:p>
            <a:r>
              <a:rPr lang="en-HK" dirty="0"/>
              <a:t>Update the PC either from PC + 4 or PC + 4 + immediate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BCE3DD-45A2-4DA9-8C03-38EE3C189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3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054D687-70C6-4501-B6CA-CFBA283AF3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70428" y="1256193"/>
            <a:ext cx="2818452" cy="4880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7562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E46ED3-F751-4D26-AF8A-370CDA643A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K" dirty="0"/>
              <a:t>Multiplexer: logic circuit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9502B1-2AD5-440E-9436-0EBAAA4F71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HK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381FC7-6D23-4E13-9AB8-618F7FD0E2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4</a:t>
            </a:fld>
            <a:endParaRPr lang="en-US" dirty="0"/>
          </a:p>
        </p:txBody>
      </p:sp>
      <p:grpSp>
        <p:nvGrpSpPr>
          <p:cNvPr id="5" name="Group 14">
            <a:extLst>
              <a:ext uri="{FF2B5EF4-FFF2-40B4-BE49-F238E27FC236}">
                <a16:creationId xmlns:a16="http://schemas.microsoft.com/office/drawing/2014/main" id="{D94789F6-E3F2-423A-965E-4BC71FA0D064}"/>
              </a:ext>
            </a:extLst>
          </p:cNvPr>
          <p:cNvGrpSpPr>
            <a:grpSpLocks/>
          </p:cNvGrpSpPr>
          <p:nvPr/>
        </p:nvGrpSpPr>
        <p:grpSpPr bwMode="auto">
          <a:xfrm>
            <a:off x="1074420" y="1485900"/>
            <a:ext cx="3022285" cy="3608106"/>
            <a:chOff x="384" y="800"/>
            <a:chExt cx="1255" cy="2320"/>
          </a:xfrm>
        </p:grpSpPr>
        <p:graphicFrame>
          <p:nvGraphicFramePr>
            <p:cNvPr id="6" name="Object 8">
              <a:extLst>
                <a:ext uri="{FF2B5EF4-FFF2-40B4-BE49-F238E27FC236}">
                  <a16:creationId xmlns:a16="http://schemas.microsoft.com/office/drawing/2014/main" id="{964C01D6-4266-4304-95F7-BC900D17C683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84" y="1392"/>
            <a:ext cx="1255" cy="172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11" name="PBrush" r:id="rId3" imgW="1867161" imgH="2572109" progId="">
                    <p:embed/>
                  </p:oleObj>
                </mc:Choice>
                <mc:Fallback>
                  <p:oleObj name="PBrush" r:id="rId3" imgW="1867161" imgH="2572109" progId="">
                    <p:embed/>
                    <p:pic>
                      <p:nvPicPr>
                        <p:cNvPr id="34831" name="Object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4" y="1392"/>
                          <a:ext cx="1255" cy="172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" name="Text Box 5">
              <a:extLst>
                <a:ext uri="{FF2B5EF4-FFF2-40B4-BE49-F238E27FC236}">
                  <a16:creationId xmlns:a16="http://schemas.microsoft.com/office/drawing/2014/main" id="{E45BF712-5DE1-49B7-9B4E-E09E94ADBAD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" y="800"/>
              <a:ext cx="1114" cy="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kumimoji="1" sz="2600" b="1">
                  <a:solidFill>
                    <a:srgbClr val="257343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kumimoji="1" sz="2500">
                  <a:solidFill>
                    <a:srgbClr val="257343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kumimoji="1" sz="2500">
                  <a:solidFill>
                    <a:srgbClr val="257343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kumimoji="1" sz="2500">
                  <a:solidFill>
                    <a:srgbClr val="257343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kumimoji="1" sz="2500">
                  <a:solidFill>
                    <a:srgbClr val="257343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kumimoji="1" sz="2500">
                  <a:solidFill>
                    <a:srgbClr val="257343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kumimoji="1" sz="2500">
                  <a:solidFill>
                    <a:srgbClr val="257343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kumimoji="1" sz="2500">
                  <a:solidFill>
                    <a:srgbClr val="257343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kumimoji="1" sz="2500">
                  <a:solidFill>
                    <a:srgbClr val="257343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 sz="2000" dirty="0">
                  <a:solidFill>
                    <a:srgbClr val="28663B"/>
                  </a:solidFill>
                  <a:latin typeface="Verdana" panose="020B0604030504040204" pitchFamily="34" charset="0"/>
                </a:rPr>
                <a:t>Component</a:t>
              </a:r>
            </a:p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TW" sz="2000" dirty="0">
                  <a:solidFill>
                    <a:srgbClr val="28663B"/>
                  </a:solidFill>
                  <a:latin typeface="Verdana" panose="020B0604030504040204" pitchFamily="34" charset="0"/>
                </a:rPr>
                <a:t>Symbol</a:t>
              </a:r>
            </a:p>
          </p:txBody>
        </p:sp>
      </p:grpSp>
      <p:grpSp>
        <p:nvGrpSpPr>
          <p:cNvPr id="8" name="Group 21">
            <a:extLst>
              <a:ext uri="{FF2B5EF4-FFF2-40B4-BE49-F238E27FC236}">
                <a16:creationId xmlns:a16="http://schemas.microsoft.com/office/drawing/2014/main" id="{090F6464-9A86-427B-AFE7-B24C41B174F3}"/>
              </a:ext>
            </a:extLst>
          </p:cNvPr>
          <p:cNvGrpSpPr>
            <a:grpSpLocks/>
          </p:cNvGrpSpPr>
          <p:nvPr/>
        </p:nvGrpSpPr>
        <p:grpSpPr bwMode="auto">
          <a:xfrm>
            <a:off x="7490460" y="1485900"/>
            <a:ext cx="4229100" cy="3939540"/>
            <a:chOff x="3024" y="816"/>
            <a:chExt cx="2496" cy="2400"/>
          </a:xfrm>
        </p:grpSpPr>
        <p:pic>
          <p:nvPicPr>
            <p:cNvPr id="9" name="Picture 4">
              <a:extLst>
                <a:ext uri="{FF2B5EF4-FFF2-40B4-BE49-F238E27FC236}">
                  <a16:creationId xmlns:a16="http://schemas.microsoft.com/office/drawing/2014/main" id="{D3A5DB99-D6DF-49C2-9E33-20AFCB72E34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20" y="1248"/>
              <a:ext cx="2400" cy="19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Text Box 7">
              <a:extLst>
                <a:ext uri="{FF2B5EF4-FFF2-40B4-BE49-F238E27FC236}">
                  <a16:creationId xmlns:a16="http://schemas.microsoft.com/office/drawing/2014/main" id="{F1A1D706-0968-4CED-B2D1-5D72089F48C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24" y="816"/>
              <a:ext cx="156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kumimoji="1" sz="2600" b="1">
                  <a:solidFill>
                    <a:srgbClr val="257343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kumimoji="1" sz="2500">
                  <a:solidFill>
                    <a:srgbClr val="257343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kumimoji="1" sz="2500">
                  <a:solidFill>
                    <a:srgbClr val="257343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kumimoji="1" sz="2500">
                  <a:solidFill>
                    <a:srgbClr val="257343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kumimoji="1" sz="2500">
                  <a:solidFill>
                    <a:srgbClr val="257343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kumimoji="1" sz="2500">
                  <a:solidFill>
                    <a:srgbClr val="257343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kumimoji="1" sz="2500">
                  <a:solidFill>
                    <a:srgbClr val="257343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kumimoji="1" sz="2500">
                  <a:solidFill>
                    <a:srgbClr val="257343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kumimoji="1" sz="2500">
                  <a:solidFill>
                    <a:srgbClr val="257343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TW" sz="2000" dirty="0">
                  <a:solidFill>
                    <a:srgbClr val="28663B"/>
                  </a:solidFill>
                  <a:latin typeface="Verdana" panose="020B0604030504040204" pitchFamily="34" charset="0"/>
                </a:rPr>
                <a:t>Implementation</a:t>
              </a:r>
            </a:p>
          </p:txBody>
        </p:sp>
      </p:grpSp>
      <p:grpSp>
        <p:nvGrpSpPr>
          <p:cNvPr id="11" name="Group 15">
            <a:extLst>
              <a:ext uri="{FF2B5EF4-FFF2-40B4-BE49-F238E27FC236}">
                <a16:creationId xmlns:a16="http://schemas.microsoft.com/office/drawing/2014/main" id="{3908BE06-5F9F-4EE8-AA45-994246866B74}"/>
              </a:ext>
            </a:extLst>
          </p:cNvPr>
          <p:cNvGrpSpPr>
            <a:grpSpLocks/>
          </p:cNvGrpSpPr>
          <p:nvPr/>
        </p:nvGrpSpPr>
        <p:grpSpPr bwMode="auto">
          <a:xfrm>
            <a:off x="4823556" y="1543014"/>
            <a:ext cx="2379115" cy="3334173"/>
            <a:chOff x="1849" y="908"/>
            <a:chExt cx="1153" cy="2148"/>
          </a:xfrm>
        </p:grpSpPr>
        <p:sp>
          <p:nvSpPr>
            <p:cNvPr id="12" name="Text Box 6">
              <a:extLst>
                <a:ext uri="{FF2B5EF4-FFF2-40B4-BE49-F238E27FC236}">
                  <a16:creationId xmlns:a16="http://schemas.microsoft.com/office/drawing/2014/main" id="{CF72F98E-598B-4672-A28A-44373A94530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49" y="908"/>
              <a:ext cx="1153" cy="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kumimoji="1" sz="2600" b="1">
                  <a:solidFill>
                    <a:srgbClr val="257343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kumimoji="1" sz="2500">
                  <a:solidFill>
                    <a:srgbClr val="257343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kumimoji="1" sz="2500">
                  <a:solidFill>
                    <a:srgbClr val="257343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kumimoji="1" sz="2500">
                  <a:solidFill>
                    <a:srgbClr val="257343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kumimoji="1" sz="2500">
                  <a:solidFill>
                    <a:srgbClr val="257343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kumimoji="1" sz="2500">
                  <a:solidFill>
                    <a:srgbClr val="257343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kumimoji="1" sz="2500">
                  <a:solidFill>
                    <a:srgbClr val="257343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kumimoji="1" sz="2500">
                  <a:solidFill>
                    <a:srgbClr val="257343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kumimoji="1" sz="2500">
                  <a:solidFill>
                    <a:srgbClr val="257343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TW" sz="2000" dirty="0">
                  <a:solidFill>
                    <a:srgbClr val="28663B"/>
                  </a:solidFill>
                  <a:latin typeface="Verdana" panose="020B0604030504040204" pitchFamily="34" charset="0"/>
                </a:rPr>
                <a:t>Truth Table</a:t>
              </a:r>
            </a:p>
          </p:txBody>
        </p:sp>
        <p:graphicFrame>
          <p:nvGraphicFramePr>
            <p:cNvPr id="13" name="Object 11">
              <a:extLst>
                <a:ext uri="{FF2B5EF4-FFF2-40B4-BE49-F238E27FC236}">
                  <a16:creationId xmlns:a16="http://schemas.microsoft.com/office/drawing/2014/main" id="{1F0FAAC0-51A8-4F29-A2E2-EBDC9DDBF117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761990223"/>
                </p:ext>
              </p:extLst>
            </p:nvPr>
          </p:nvGraphicFramePr>
          <p:xfrm>
            <a:off x="1849" y="1182"/>
            <a:ext cx="1102" cy="187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12" name="PBrush" r:id="rId6" imgW="1200318" imgH="2038095" progId="">
                    <p:embed/>
                  </p:oleObj>
                </mc:Choice>
                <mc:Fallback>
                  <p:oleObj name="PBrush" r:id="rId6" imgW="1200318" imgH="2038095" progId="">
                    <p:embed/>
                    <p:pic>
                      <p:nvPicPr>
                        <p:cNvPr id="34828" name="Object 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49" y="1182"/>
                          <a:ext cx="1102" cy="187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15" name="Object 16">
            <a:extLst>
              <a:ext uri="{FF2B5EF4-FFF2-40B4-BE49-F238E27FC236}">
                <a16:creationId xmlns:a16="http://schemas.microsoft.com/office/drawing/2014/main" id="{30BD4DBB-A946-4996-B1B3-EECDAAF70C2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9289870"/>
              </p:ext>
            </p:extLst>
          </p:nvPr>
        </p:nvGraphicFramePr>
        <p:xfrm>
          <a:off x="3398520" y="5513387"/>
          <a:ext cx="4876800" cy="658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3" name="Equation" r:id="rId8" imgW="1879600" imgH="254000" progId="Equation.3">
                  <p:embed/>
                </p:oleObj>
              </mc:Choice>
              <mc:Fallback>
                <p:oleObj name="Equation" r:id="rId8" imgW="1879600" imgH="254000" progId="Equation.3">
                  <p:embed/>
                  <p:pic>
                    <p:nvPicPr>
                      <p:cNvPr id="34825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98520" y="5513387"/>
                        <a:ext cx="4876800" cy="658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38967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CDA9D4-FDF2-44A3-A5F5-23236DA9F8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K" dirty="0"/>
              <a:t>Decoder: use case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AB0A8B-C752-4AAC-A472-D2005C4CC2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4968" y="1644445"/>
            <a:ext cx="5496232" cy="4527755"/>
          </a:xfrm>
        </p:spPr>
        <p:txBody>
          <a:bodyPr/>
          <a:lstStyle/>
          <a:p>
            <a:r>
              <a:rPr lang="en-US" dirty="0"/>
              <a:t>A </a:t>
            </a:r>
            <a:r>
              <a:rPr lang="en-US" dirty="0">
                <a:solidFill>
                  <a:srgbClr val="FF0000"/>
                </a:solidFill>
              </a:rPr>
              <a:t>decoder</a:t>
            </a:r>
            <a:r>
              <a:rPr lang="en-US" b="1" dirty="0"/>
              <a:t> </a:t>
            </a:r>
            <a:r>
              <a:rPr lang="en-US" dirty="0"/>
              <a:t>is a combinational circuit with a number of output lines, only one of which is asserted at any time.</a:t>
            </a:r>
          </a:p>
          <a:p>
            <a:r>
              <a:rPr lang="en-US" dirty="0"/>
              <a:t>For example, it can be used to implement the write port for a </a:t>
            </a:r>
            <a:r>
              <a:rPr lang="en-US" dirty="0">
                <a:solidFill>
                  <a:srgbClr val="FF0000"/>
                </a:solidFill>
              </a:rPr>
              <a:t>register file</a:t>
            </a:r>
            <a:r>
              <a:rPr lang="en-US" dirty="0"/>
              <a:t>.</a:t>
            </a:r>
            <a:endParaRPr lang="en-HK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F55BC7-0560-4067-AACF-33F65C0954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5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1F7FE49-75D8-4DE0-A745-CA098B40AB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4044" y="1548581"/>
            <a:ext cx="5695992" cy="4405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2288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5BD321-5C36-4463-AC93-9DA8A332DE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K" dirty="0"/>
              <a:t>Decoder: logic circuit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B0A699-733C-4372-B47A-5882461561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general, a decoder has </a:t>
            </a:r>
            <a:r>
              <a:rPr lang="en-US" i="1" dirty="0"/>
              <a:t>n </a:t>
            </a:r>
            <a:r>
              <a:rPr lang="en-US" dirty="0"/>
              <a:t>inputs and </a:t>
            </a:r>
            <a:r>
              <a:rPr lang="en-US" altLang="zh-CN" i="1" dirty="0"/>
              <a:t>2</a:t>
            </a:r>
            <a:r>
              <a:rPr lang="en-US" altLang="zh-CN" i="1" baseline="30000" dirty="0"/>
              <a:t>n</a:t>
            </a:r>
            <a:r>
              <a:rPr lang="en-US" i="1" dirty="0"/>
              <a:t> </a:t>
            </a:r>
            <a:r>
              <a:rPr lang="en-US" dirty="0"/>
              <a:t>outputs.</a:t>
            </a:r>
          </a:p>
          <a:p>
            <a:r>
              <a:rPr lang="en-US" altLang="zh-TW" dirty="0"/>
              <a:t>For a 2-to-4 decoder: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7FB382-C272-4713-83CA-B4BA06EBE4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6</a:t>
            </a:fld>
            <a:endParaRPr lang="en-US" dirty="0"/>
          </a:p>
        </p:txBody>
      </p:sp>
      <p:sp>
        <p:nvSpPr>
          <p:cNvPr id="5" name="Text Box 4">
            <a:extLst>
              <a:ext uri="{FF2B5EF4-FFF2-40B4-BE49-F238E27FC236}">
                <a16:creationId xmlns:a16="http://schemas.microsoft.com/office/drawing/2014/main" id="{D823DCD0-E2A1-4D2D-A28C-C189BBF692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3300" y="3985260"/>
            <a:ext cx="2362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kumimoji="1" sz="2600" b="1">
                <a:solidFill>
                  <a:srgbClr val="257343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kumimoji="1" sz="2500">
                <a:solidFill>
                  <a:srgbClr val="257343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kumimoji="1" sz="2500">
                <a:solidFill>
                  <a:srgbClr val="257343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kumimoji="1" sz="2500">
                <a:solidFill>
                  <a:srgbClr val="257343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kumimoji="1" sz="2500">
                <a:solidFill>
                  <a:srgbClr val="257343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kumimoji="1" sz="2500">
                <a:solidFill>
                  <a:srgbClr val="257343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kumimoji="1" sz="2500">
                <a:solidFill>
                  <a:srgbClr val="257343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kumimoji="1" sz="2500">
                <a:solidFill>
                  <a:srgbClr val="257343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kumimoji="1" sz="2500">
                <a:solidFill>
                  <a:srgbClr val="257343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zh-TW" altLang="en-US" sz="1600" b="0">
              <a:solidFill>
                <a:schemeClr val="tx1"/>
              </a:solidFill>
            </a:endParaRPr>
          </a:p>
        </p:txBody>
      </p:sp>
      <p:grpSp>
        <p:nvGrpSpPr>
          <p:cNvPr id="6" name="Group 27">
            <a:extLst>
              <a:ext uri="{FF2B5EF4-FFF2-40B4-BE49-F238E27FC236}">
                <a16:creationId xmlns:a16="http://schemas.microsoft.com/office/drawing/2014/main" id="{CDB517A9-7468-4374-8682-2B9614D877FA}"/>
              </a:ext>
            </a:extLst>
          </p:cNvPr>
          <p:cNvGrpSpPr>
            <a:grpSpLocks/>
          </p:cNvGrpSpPr>
          <p:nvPr/>
        </p:nvGrpSpPr>
        <p:grpSpPr bwMode="auto">
          <a:xfrm>
            <a:off x="488823" y="3421697"/>
            <a:ext cx="3733800" cy="1463675"/>
            <a:chOff x="1392" y="1718"/>
            <a:chExt cx="2352" cy="922"/>
          </a:xfrm>
        </p:grpSpPr>
        <p:sp>
          <p:nvSpPr>
            <p:cNvPr id="7" name="Text Box 11">
              <a:extLst>
                <a:ext uri="{FF2B5EF4-FFF2-40B4-BE49-F238E27FC236}">
                  <a16:creationId xmlns:a16="http://schemas.microsoft.com/office/drawing/2014/main" id="{8CA6E9EB-1A4D-4DC3-B385-DF97FE2B26A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16" y="1776"/>
              <a:ext cx="1056" cy="749"/>
            </a:xfrm>
            <a:prstGeom prst="rect">
              <a:avLst/>
            </a:prstGeom>
            <a:noFill/>
            <a:ln w="28575">
              <a:solidFill>
                <a:srgbClr val="990033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kumimoji="1" sz="2600" b="1">
                  <a:solidFill>
                    <a:srgbClr val="257343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kumimoji="1" sz="2500">
                  <a:solidFill>
                    <a:srgbClr val="257343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kumimoji="1" sz="2500">
                  <a:solidFill>
                    <a:srgbClr val="257343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kumimoji="1" sz="2500">
                  <a:solidFill>
                    <a:srgbClr val="257343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kumimoji="1" sz="2500">
                  <a:solidFill>
                    <a:srgbClr val="257343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kumimoji="1" sz="2500">
                  <a:solidFill>
                    <a:srgbClr val="257343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kumimoji="1" sz="2500">
                  <a:solidFill>
                    <a:srgbClr val="257343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kumimoji="1" sz="2500">
                  <a:solidFill>
                    <a:srgbClr val="257343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kumimoji="1" sz="2500">
                  <a:solidFill>
                    <a:srgbClr val="257343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zh-CN" sz="2800" b="0" dirty="0">
                  <a:solidFill>
                    <a:srgbClr val="28663B"/>
                  </a:solidFill>
                </a:rPr>
                <a:t>2-to-4</a:t>
              </a:r>
            </a:p>
            <a:p>
              <a:pPr algn="ctr"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zh-CN" sz="2800" b="0" dirty="0">
                  <a:solidFill>
                    <a:srgbClr val="28663B"/>
                  </a:solidFill>
                </a:rPr>
                <a:t>Decoder</a:t>
              </a:r>
              <a:endParaRPr lang="en-US" altLang="zh-TW" sz="2800" b="0" dirty="0">
                <a:solidFill>
                  <a:srgbClr val="28663B"/>
                </a:solidFill>
              </a:endParaRPr>
            </a:p>
          </p:txBody>
        </p:sp>
        <p:sp>
          <p:nvSpPr>
            <p:cNvPr id="8" name="Line 14">
              <a:extLst>
                <a:ext uri="{FF2B5EF4-FFF2-40B4-BE49-F238E27FC236}">
                  <a16:creationId xmlns:a16="http://schemas.microsoft.com/office/drawing/2014/main" id="{4224C268-6AB2-49A8-AFE7-76D45D8D1D4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72" y="1872"/>
              <a:ext cx="288" cy="0"/>
            </a:xfrm>
            <a:prstGeom prst="line">
              <a:avLst/>
            </a:prstGeom>
            <a:noFill/>
            <a:ln w="28575">
              <a:solidFill>
                <a:srgbClr val="990033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  <p:sp>
          <p:nvSpPr>
            <p:cNvPr id="9" name="Line 15">
              <a:extLst>
                <a:ext uri="{FF2B5EF4-FFF2-40B4-BE49-F238E27FC236}">
                  <a16:creationId xmlns:a16="http://schemas.microsoft.com/office/drawing/2014/main" id="{B313C433-A4FA-4AD3-BEB7-7CAAA8CDA77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72" y="2064"/>
              <a:ext cx="288" cy="0"/>
            </a:xfrm>
            <a:prstGeom prst="line">
              <a:avLst/>
            </a:prstGeom>
            <a:noFill/>
            <a:ln w="28575">
              <a:solidFill>
                <a:srgbClr val="990033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  <p:sp>
          <p:nvSpPr>
            <p:cNvPr id="10" name="Line 16">
              <a:extLst>
                <a:ext uri="{FF2B5EF4-FFF2-40B4-BE49-F238E27FC236}">
                  <a16:creationId xmlns:a16="http://schemas.microsoft.com/office/drawing/2014/main" id="{B6232515-40B2-4ADC-A9C1-F8EA3D67C35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72" y="2256"/>
              <a:ext cx="288" cy="0"/>
            </a:xfrm>
            <a:prstGeom prst="line">
              <a:avLst/>
            </a:prstGeom>
            <a:noFill/>
            <a:ln w="28575">
              <a:solidFill>
                <a:srgbClr val="990033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  <p:sp>
          <p:nvSpPr>
            <p:cNvPr id="11" name="Line 17">
              <a:extLst>
                <a:ext uri="{FF2B5EF4-FFF2-40B4-BE49-F238E27FC236}">
                  <a16:creationId xmlns:a16="http://schemas.microsoft.com/office/drawing/2014/main" id="{F8A6A3F3-3DC6-4E7C-A686-9D414194FC9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72" y="2448"/>
              <a:ext cx="288" cy="0"/>
            </a:xfrm>
            <a:prstGeom prst="line">
              <a:avLst/>
            </a:prstGeom>
            <a:noFill/>
            <a:ln w="28575">
              <a:solidFill>
                <a:srgbClr val="990033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  <p:sp>
          <p:nvSpPr>
            <p:cNvPr id="12" name="Line 18">
              <a:extLst>
                <a:ext uri="{FF2B5EF4-FFF2-40B4-BE49-F238E27FC236}">
                  <a16:creationId xmlns:a16="http://schemas.microsoft.com/office/drawing/2014/main" id="{66F54923-ADA7-4B8D-9B36-188C196A114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76" y="2016"/>
              <a:ext cx="240" cy="0"/>
            </a:xfrm>
            <a:prstGeom prst="line">
              <a:avLst/>
            </a:prstGeom>
            <a:noFill/>
            <a:ln w="28575">
              <a:solidFill>
                <a:srgbClr val="990033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  <p:sp>
          <p:nvSpPr>
            <p:cNvPr id="13" name="Text Box 19">
              <a:extLst>
                <a:ext uri="{FF2B5EF4-FFF2-40B4-BE49-F238E27FC236}">
                  <a16:creationId xmlns:a16="http://schemas.microsoft.com/office/drawing/2014/main" id="{B5328A45-7383-4A25-8A68-5BB41451CED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08" y="1718"/>
              <a:ext cx="33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kumimoji="1" sz="2600" b="1">
                  <a:solidFill>
                    <a:srgbClr val="257343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kumimoji="1" sz="2500">
                  <a:solidFill>
                    <a:srgbClr val="257343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kumimoji="1" sz="2500">
                  <a:solidFill>
                    <a:srgbClr val="257343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kumimoji="1" sz="2500">
                  <a:solidFill>
                    <a:srgbClr val="257343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kumimoji="1" sz="2500">
                  <a:solidFill>
                    <a:srgbClr val="257343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kumimoji="1" sz="2500">
                  <a:solidFill>
                    <a:srgbClr val="257343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kumimoji="1" sz="2500">
                  <a:solidFill>
                    <a:srgbClr val="257343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kumimoji="1" sz="2500">
                  <a:solidFill>
                    <a:srgbClr val="257343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kumimoji="1" sz="2500">
                  <a:solidFill>
                    <a:srgbClr val="257343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zh-CN" sz="2000" b="0" i="1" dirty="0">
                  <a:solidFill>
                    <a:srgbClr val="28663B"/>
                  </a:solidFill>
                </a:rPr>
                <a:t>D</a:t>
              </a:r>
              <a:r>
                <a:rPr lang="en-US" altLang="zh-CN" sz="2000" b="0" i="1" baseline="-25000" dirty="0">
                  <a:solidFill>
                    <a:srgbClr val="28663B"/>
                  </a:solidFill>
                </a:rPr>
                <a:t>0</a:t>
              </a:r>
              <a:endParaRPr lang="en-US" altLang="zh-TW" sz="2000" b="0" i="1" baseline="-25000" dirty="0">
                <a:solidFill>
                  <a:srgbClr val="28663B"/>
                </a:solidFill>
              </a:endParaRPr>
            </a:p>
          </p:txBody>
        </p:sp>
        <p:sp>
          <p:nvSpPr>
            <p:cNvPr id="14" name="Text Box 20">
              <a:extLst>
                <a:ext uri="{FF2B5EF4-FFF2-40B4-BE49-F238E27FC236}">
                  <a16:creationId xmlns:a16="http://schemas.microsoft.com/office/drawing/2014/main" id="{2231FDCA-2682-40EE-BD9E-4DA70D90811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08" y="1958"/>
              <a:ext cx="33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kumimoji="1" sz="2600" b="1">
                  <a:solidFill>
                    <a:srgbClr val="257343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kumimoji="1" sz="2500">
                  <a:solidFill>
                    <a:srgbClr val="257343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kumimoji="1" sz="2500">
                  <a:solidFill>
                    <a:srgbClr val="257343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kumimoji="1" sz="2500">
                  <a:solidFill>
                    <a:srgbClr val="257343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kumimoji="1" sz="2500">
                  <a:solidFill>
                    <a:srgbClr val="257343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kumimoji="1" sz="2500">
                  <a:solidFill>
                    <a:srgbClr val="257343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kumimoji="1" sz="2500">
                  <a:solidFill>
                    <a:srgbClr val="257343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kumimoji="1" sz="2500">
                  <a:solidFill>
                    <a:srgbClr val="257343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kumimoji="1" sz="2500">
                  <a:solidFill>
                    <a:srgbClr val="257343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zh-CN" sz="2000" b="0" i="1" dirty="0">
                  <a:solidFill>
                    <a:srgbClr val="28663B"/>
                  </a:solidFill>
                </a:rPr>
                <a:t>D</a:t>
              </a:r>
              <a:r>
                <a:rPr lang="en-US" altLang="zh-CN" sz="2000" b="0" i="1" baseline="-25000" dirty="0">
                  <a:solidFill>
                    <a:srgbClr val="28663B"/>
                  </a:solidFill>
                </a:rPr>
                <a:t>1</a:t>
              </a:r>
              <a:endParaRPr lang="en-US" altLang="zh-TW" sz="2000" b="0" i="1" baseline="-25000" dirty="0">
                <a:solidFill>
                  <a:srgbClr val="28663B"/>
                </a:solidFill>
              </a:endParaRPr>
            </a:p>
          </p:txBody>
        </p:sp>
        <p:sp>
          <p:nvSpPr>
            <p:cNvPr id="15" name="Text Box 21">
              <a:extLst>
                <a:ext uri="{FF2B5EF4-FFF2-40B4-BE49-F238E27FC236}">
                  <a16:creationId xmlns:a16="http://schemas.microsoft.com/office/drawing/2014/main" id="{A15B8DB0-88AF-4C28-B320-DB628DA2DB8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08" y="2150"/>
              <a:ext cx="33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kumimoji="1" sz="2600" b="1">
                  <a:solidFill>
                    <a:srgbClr val="257343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kumimoji="1" sz="2500">
                  <a:solidFill>
                    <a:srgbClr val="257343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kumimoji="1" sz="2500">
                  <a:solidFill>
                    <a:srgbClr val="257343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kumimoji="1" sz="2500">
                  <a:solidFill>
                    <a:srgbClr val="257343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kumimoji="1" sz="2500">
                  <a:solidFill>
                    <a:srgbClr val="257343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kumimoji="1" sz="2500">
                  <a:solidFill>
                    <a:srgbClr val="257343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kumimoji="1" sz="2500">
                  <a:solidFill>
                    <a:srgbClr val="257343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kumimoji="1" sz="2500">
                  <a:solidFill>
                    <a:srgbClr val="257343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kumimoji="1" sz="2500">
                  <a:solidFill>
                    <a:srgbClr val="257343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zh-CN" sz="2000" b="0" i="1" dirty="0">
                  <a:solidFill>
                    <a:srgbClr val="28663B"/>
                  </a:solidFill>
                </a:rPr>
                <a:t>D</a:t>
              </a:r>
              <a:r>
                <a:rPr lang="en-US" altLang="zh-CN" sz="2000" b="0" i="1" baseline="-25000" dirty="0">
                  <a:solidFill>
                    <a:srgbClr val="28663B"/>
                  </a:solidFill>
                </a:rPr>
                <a:t>2</a:t>
              </a:r>
              <a:endParaRPr lang="en-US" altLang="zh-TW" sz="2000" b="0" i="1" baseline="-25000" dirty="0">
                <a:solidFill>
                  <a:srgbClr val="28663B"/>
                </a:solidFill>
              </a:endParaRPr>
            </a:p>
          </p:txBody>
        </p:sp>
        <p:sp>
          <p:nvSpPr>
            <p:cNvPr id="16" name="Text Box 22">
              <a:extLst>
                <a:ext uri="{FF2B5EF4-FFF2-40B4-BE49-F238E27FC236}">
                  <a16:creationId xmlns:a16="http://schemas.microsoft.com/office/drawing/2014/main" id="{B6898492-A920-4B14-A0F6-9E51BB9B377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08" y="2390"/>
              <a:ext cx="33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kumimoji="1" sz="2600" b="1">
                  <a:solidFill>
                    <a:srgbClr val="257343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kumimoji="1" sz="2500">
                  <a:solidFill>
                    <a:srgbClr val="257343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kumimoji="1" sz="2500">
                  <a:solidFill>
                    <a:srgbClr val="257343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kumimoji="1" sz="2500">
                  <a:solidFill>
                    <a:srgbClr val="257343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kumimoji="1" sz="2500">
                  <a:solidFill>
                    <a:srgbClr val="257343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kumimoji="1" sz="2500">
                  <a:solidFill>
                    <a:srgbClr val="257343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kumimoji="1" sz="2500">
                  <a:solidFill>
                    <a:srgbClr val="257343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kumimoji="1" sz="2500">
                  <a:solidFill>
                    <a:srgbClr val="257343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kumimoji="1" sz="2500">
                  <a:solidFill>
                    <a:srgbClr val="257343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zh-CN" sz="2000" b="0" i="1" dirty="0">
                  <a:solidFill>
                    <a:srgbClr val="28663B"/>
                  </a:solidFill>
                </a:rPr>
                <a:t>D</a:t>
              </a:r>
              <a:r>
                <a:rPr lang="en-US" altLang="zh-CN" sz="2000" b="0" i="1" baseline="-25000" dirty="0">
                  <a:solidFill>
                    <a:srgbClr val="28663B"/>
                  </a:solidFill>
                </a:rPr>
                <a:t>3</a:t>
              </a:r>
              <a:endParaRPr lang="en-US" altLang="zh-TW" sz="2000" b="0" i="1" baseline="-25000" dirty="0">
                <a:solidFill>
                  <a:srgbClr val="28663B"/>
                </a:solidFill>
              </a:endParaRPr>
            </a:p>
          </p:txBody>
        </p:sp>
        <p:sp>
          <p:nvSpPr>
            <p:cNvPr id="17" name="Text Box 23">
              <a:extLst>
                <a:ext uri="{FF2B5EF4-FFF2-40B4-BE49-F238E27FC236}">
                  <a16:creationId xmlns:a16="http://schemas.microsoft.com/office/drawing/2014/main" id="{A8D9745D-09AA-447C-97D6-3E43F397A41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92" y="2112"/>
              <a:ext cx="33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kumimoji="1" sz="2600" b="1">
                  <a:solidFill>
                    <a:srgbClr val="257343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kumimoji="1" sz="2500">
                  <a:solidFill>
                    <a:srgbClr val="257343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kumimoji="1" sz="2500">
                  <a:solidFill>
                    <a:srgbClr val="257343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kumimoji="1" sz="2500">
                  <a:solidFill>
                    <a:srgbClr val="257343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kumimoji="1" sz="2500">
                  <a:solidFill>
                    <a:srgbClr val="257343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kumimoji="1" sz="2500">
                  <a:solidFill>
                    <a:srgbClr val="257343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kumimoji="1" sz="2500">
                  <a:solidFill>
                    <a:srgbClr val="257343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kumimoji="1" sz="2500">
                  <a:solidFill>
                    <a:srgbClr val="257343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kumimoji="1" sz="2500">
                  <a:solidFill>
                    <a:srgbClr val="257343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zh-CN" sz="2000" b="0" i="1" dirty="0">
                  <a:solidFill>
                    <a:srgbClr val="28663B"/>
                  </a:solidFill>
                </a:rPr>
                <a:t>A</a:t>
              </a:r>
              <a:r>
                <a:rPr lang="en-US" altLang="zh-CN" sz="2000" b="0" i="1" baseline="-25000" dirty="0">
                  <a:solidFill>
                    <a:srgbClr val="28663B"/>
                  </a:solidFill>
                </a:rPr>
                <a:t>1</a:t>
              </a:r>
              <a:endParaRPr lang="en-US" altLang="zh-TW" sz="2000" b="0" i="1" baseline="-25000" dirty="0">
                <a:solidFill>
                  <a:srgbClr val="28663B"/>
                </a:solidFill>
              </a:endParaRPr>
            </a:p>
          </p:txBody>
        </p:sp>
        <p:sp>
          <p:nvSpPr>
            <p:cNvPr id="18" name="Text Box 24">
              <a:extLst>
                <a:ext uri="{FF2B5EF4-FFF2-40B4-BE49-F238E27FC236}">
                  <a16:creationId xmlns:a16="http://schemas.microsoft.com/office/drawing/2014/main" id="{F4D163F5-16AE-4F83-BBAF-F6B19299908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92" y="1872"/>
              <a:ext cx="33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kumimoji="1" sz="2600" b="1">
                  <a:solidFill>
                    <a:srgbClr val="257343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kumimoji="1" sz="2500">
                  <a:solidFill>
                    <a:srgbClr val="257343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kumimoji="1" sz="2500">
                  <a:solidFill>
                    <a:srgbClr val="257343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kumimoji="1" sz="2500">
                  <a:solidFill>
                    <a:srgbClr val="257343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kumimoji="1" sz="2500">
                  <a:solidFill>
                    <a:srgbClr val="257343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kumimoji="1" sz="2500">
                  <a:solidFill>
                    <a:srgbClr val="257343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kumimoji="1" sz="2500">
                  <a:solidFill>
                    <a:srgbClr val="257343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kumimoji="1" sz="2500">
                  <a:solidFill>
                    <a:srgbClr val="257343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kumimoji="1" sz="2500">
                  <a:solidFill>
                    <a:srgbClr val="257343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zh-CN" sz="2000" b="0" i="1" dirty="0">
                  <a:solidFill>
                    <a:srgbClr val="28663B"/>
                  </a:solidFill>
                </a:rPr>
                <a:t>A</a:t>
              </a:r>
              <a:r>
                <a:rPr lang="en-US" altLang="zh-CN" sz="2000" b="0" i="1" baseline="-25000" dirty="0">
                  <a:solidFill>
                    <a:srgbClr val="28663B"/>
                  </a:solidFill>
                </a:rPr>
                <a:t>0</a:t>
              </a:r>
              <a:endParaRPr lang="en-US" altLang="zh-TW" sz="2000" b="0" i="1" baseline="-25000" dirty="0">
                <a:solidFill>
                  <a:srgbClr val="28663B"/>
                </a:solidFill>
              </a:endParaRPr>
            </a:p>
          </p:txBody>
        </p:sp>
        <p:sp>
          <p:nvSpPr>
            <p:cNvPr id="19" name="Line 26">
              <a:extLst>
                <a:ext uri="{FF2B5EF4-FFF2-40B4-BE49-F238E27FC236}">
                  <a16:creationId xmlns:a16="http://schemas.microsoft.com/office/drawing/2014/main" id="{392C1B51-F3A3-4126-87D2-3194A448820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76" y="2304"/>
              <a:ext cx="240" cy="0"/>
            </a:xfrm>
            <a:prstGeom prst="line">
              <a:avLst/>
            </a:prstGeom>
            <a:noFill/>
            <a:ln w="28575">
              <a:solidFill>
                <a:srgbClr val="990033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aphicFrame>
        <p:nvGraphicFramePr>
          <p:cNvPr id="20" name="Object 28">
            <a:extLst>
              <a:ext uri="{FF2B5EF4-FFF2-40B4-BE49-F238E27FC236}">
                <a16:creationId xmlns:a16="http://schemas.microsoft.com/office/drawing/2014/main" id="{E083F759-E3E5-4AC9-AD79-7F48E1F6E90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16061308"/>
              </p:ext>
            </p:extLst>
          </p:nvPr>
        </p:nvGraphicFramePr>
        <p:xfrm>
          <a:off x="9246108" y="2807335"/>
          <a:ext cx="1828800" cy="269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8" name="Equation" r:id="rId3" imgW="672808" imgH="990170" progId="Equation.3">
                  <p:embed/>
                </p:oleObj>
              </mc:Choice>
              <mc:Fallback>
                <p:oleObj name="Equation" r:id="rId3" imgW="672808" imgH="990170" progId="Equation.3">
                  <p:embed/>
                  <p:pic>
                    <p:nvPicPr>
                      <p:cNvPr id="1478684" name="Object 28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46108" y="2807335"/>
                        <a:ext cx="1828800" cy="2692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Table 20">
            <a:extLst>
              <a:ext uri="{FF2B5EF4-FFF2-40B4-BE49-F238E27FC236}">
                <a16:creationId xmlns:a16="http://schemas.microsoft.com/office/drawing/2014/main" id="{AB7225CA-A444-4568-88A3-0B0DA110BD8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2565359"/>
              </p:ext>
            </p:extLst>
          </p:nvPr>
        </p:nvGraphicFramePr>
        <p:xfrm>
          <a:off x="4594860" y="3120072"/>
          <a:ext cx="4069080" cy="185420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698502">
                  <a:extLst>
                    <a:ext uri="{9D8B030D-6E8A-4147-A177-3AD203B41FA5}">
                      <a16:colId xmlns:a16="http://schemas.microsoft.com/office/drawing/2014/main" val="1924580104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3018310645"/>
                    </a:ext>
                  </a:extLst>
                </a:gridCol>
                <a:gridCol w="716280">
                  <a:extLst>
                    <a:ext uri="{9D8B030D-6E8A-4147-A177-3AD203B41FA5}">
                      <a16:colId xmlns:a16="http://schemas.microsoft.com/office/drawing/2014/main" val="101904755"/>
                    </a:ext>
                  </a:extLst>
                </a:gridCol>
                <a:gridCol w="617220">
                  <a:extLst>
                    <a:ext uri="{9D8B030D-6E8A-4147-A177-3AD203B41FA5}">
                      <a16:colId xmlns:a16="http://schemas.microsoft.com/office/drawing/2014/main" val="3423325366"/>
                    </a:ext>
                  </a:extLst>
                </a:gridCol>
                <a:gridCol w="670560">
                  <a:extLst>
                    <a:ext uri="{9D8B030D-6E8A-4147-A177-3AD203B41FA5}">
                      <a16:colId xmlns:a16="http://schemas.microsoft.com/office/drawing/2014/main" val="3870672738"/>
                    </a:ext>
                  </a:extLst>
                </a:gridCol>
                <a:gridCol w="634998">
                  <a:extLst>
                    <a:ext uri="{9D8B030D-6E8A-4147-A177-3AD203B41FA5}">
                      <a16:colId xmlns:a16="http://schemas.microsoft.com/office/drawing/2014/main" val="117342549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HK" b="0" dirty="0"/>
                        <a:t>A</a:t>
                      </a:r>
                      <a:r>
                        <a:rPr lang="en-HK" b="0" baseline="-250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HK" b="0" dirty="0"/>
                        <a:t>A</a:t>
                      </a:r>
                      <a:r>
                        <a:rPr lang="en-HK" b="0" baseline="-250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HK" b="0" dirty="0"/>
                        <a:t>D</a:t>
                      </a:r>
                      <a:r>
                        <a:rPr lang="en-HK" b="0" baseline="-250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HK" b="0" dirty="0"/>
                        <a:t>D</a:t>
                      </a:r>
                      <a:r>
                        <a:rPr lang="en-HK" b="0" baseline="-250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HK" b="0" dirty="0"/>
                        <a:t>D</a:t>
                      </a:r>
                      <a:r>
                        <a:rPr lang="en-HK" b="0" baseline="-250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HK" b="0" dirty="0"/>
                        <a:t>D</a:t>
                      </a:r>
                      <a:r>
                        <a:rPr lang="en-HK" b="0" baseline="-25000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17141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HK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HK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HK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HK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HK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HK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64405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HK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HK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HK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HK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HK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HK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18639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HK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HK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HK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HK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HK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HK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78160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HK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HK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HK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HK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HK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HK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77457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46024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FCA4F1-F590-4CEF-B83D-45308DFD8E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HK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3BF6DB0E-F974-491A-A750-95CEDBF41B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60420" y="374634"/>
            <a:ext cx="5600700" cy="5786243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ED015D-F076-4C45-8CC5-0830E6F382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7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2C069D4-D1B7-4EFD-8389-1211A93DFDAE}"/>
              </a:ext>
            </a:extLst>
          </p:cNvPr>
          <p:cNvSpPr txBox="1"/>
          <p:nvPr/>
        </p:nvSpPr>
        <p:spPr>
          <a:xfrm>
            <a:off x="937260" y="579120"/>
            <a:ext cx="24231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HK" sz="2800" dirty="0"/>
              <a:t>For a 3-to-8 decoder</a:t>
            </a:r>
          </a:p>
        </p:txBody>
      </p:sp>
    </p:spTree>
    <p:extLst>
      <p:ext uri="{BB962C8B-B14F-4D97-AF65-F5344CB8AC3E}">
        <p14:creationId xmlns:p14="http://schemas.microsoft.com/office/powerpoint/2010/main" val="1128144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E8C29B-4E19-489E-86C8-5CF01113C2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K" dirty="0"/>
              <a:t>Demultiplexer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F7E120-03F0-4230-8E58-311FDE8FC4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4968" y="1644445"/>
            <a:ext cx="6273472" cy="4527755"/>
          </a:xfrm>
        </p:spPr>
        <p:txBody>
          <a:bodyPr>
            <a:normAutofit lnSpcReduction="10000"/>
          </a:bodyPr>
          <a:lstStyle/>
          <a:p>
            <a:r>
              <a:rPr lang="en-US" dirty="0"/>
              <a:t>With an additional input line, a decoder can be used as a demultiplexer. </a:t>
            </a:r>
          </a:p>
          <a:p>
            <a:r>
              <a:rPr lang="en-US" dirty="0"/>
              <a:t>The demultiplexer connects a single input to one of several outputs. </a:t>
            </a:r>
          </a:p>
          <a:p>
            <a:pPr lvl="1"/>
            <a:r>
              <a:rPr lang="en-US" dirty="0"/>
              <a:t>The </a:t>
            </a:r>
            <a:r>
              <a:rPr lang="en-US" i="1" dirty="0"/>
              <a:t>n </a:t>
            </a:r>
            <a:r>
              <a:rPr lang="en-US" dirty="0"/>
              <a:t>inputs act as an address to select a particular output line.</a:t>
            </a:r>
          </a:p>
          <a:p>
            <a:pPr lvl="1"/>
            <a:r>
              <a:rPr lang="en-US" dirty="0"/>
              <a:t>The value on the data input line (0 or 1) is routed to that output line.</a:t>
            </a:r>
          </a:p>
          <a:p>
            <a:r>
              <a:rPr lang="en-US" dirty="0"/>
              <a:t>The data input could be viewed as an Enabled.</a:t>
            </a:r>
            <a:endParaRPr lang="en-HK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9AE9E0-BC16-47B6-8D6E-83634BA418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8</a:t>
            </a:fld>
            <a:endParaRPr 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68FBEF23-8666-4482-86D0-E19E8D74B6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84132" y="1904518"/>
            <a:ext cx="5489369" cy="2530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8330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0D8F6A-6F26-45E9-A303-6A990A4CBA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K" dirty="0"/>
              <a:t>A basic ALU</a:t>
            </a:r>
          </a:p>
        </p:txBody>
      </p:sp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C1927607-6D1E-467B-9245-5AD99B99F1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4968" y="1644445"/>
            <a:ext cx="6224840" cy="4527755"/>
          </a:xfrm>
        </p:spPr>
        <p:txBody>
          <a:bodyPr/>
          <a:lstStyle/>
          <a:p>
            <a:r>
              <a:rPr lang="en-HK" dirty="0"/>
              <a:t>1-bit logic unit</a:t>
            </a:r>
          </a:p>
          <a:p>
            <a:pPr lvl="1"/>
            <a:r>
              <a:rPr lang="en-HK" dirty="0"/>
              <a:t>One AND, one OR and one multiplexer</a:t>
            </a:r>
          </a:p>
          <a:p>
            <a:pPr lvl="1"/>
            <a:r>
              <a:rPr lang="en-HK" dirty="0"/>
              <a:t>Operation (0/1) controls the output.</a:t>
            </a:r>
          </a:p>
          <a:p>
            <a:r>
              <a:rPr lang="en-HK" dirty="0"/>
              <a:t>1-bit adder</a:t>
            </a:r>
          </a:p>
          <a:p>
            <a:pPr lvl="1"/>
            <a:r>
              <a:rPr lang="en-HK" dirty="0"/>
              <a:t>Inputs </a:t>
            </a:r>
            <a:r>
              <a:rPr lang="en-HK" i="1" dirty="0"/>
              <a:t>a</a:t>
            </a:r>
            <a:r>
              <a:rPr lang="en-HK" dirty="0"/>
              <a:t> and </a:t>
            </a:r>
            <a:r>
              <a:rPr lang="en-HK" i="1" dirty="0"/>
              <a:t>b</a:t>
            </a:r>
            <a:r>
              <a:rPr lang="en-HK" dirty="0"/>
              <a:t> are two bits to be added.</a:t>
            </a:r>
          </a:p>
          <a:p>
            <a:pPr lvl="1"/>
            <a:r>
              <a:rPr lang="en-HK" dirty="0"/>
              <a:t>CarryIn: a carry bit from another adder</a:t>
            </a:r>
          </a:p>
          <a:p>
            <a:pPr lvl="1"/>
            <a:r>
              <a:rPr lang="en-HK" dirty="0"/>
              <a:t>CarryOut: a carry bit generated from this adder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5D9343-E175-47A0-8C38-66E825B4EE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9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A41C495-BE80-4E37-8DFC-FE023A8C06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9039" y="2839450"/>
            <a:ext cx="3394221" cy="327835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3BF401A-CD78-4FA1-9F39-F9F9AD4316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8078" y="407293"/>
            <a:ext cx="4163050" cy="2358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952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2.xml><?xml version="1.0" encoding="utf-8"?>
<a:theme xmlns:a="http://schemas.openxmlformats.org/drawingml/2006/main" name="Office Theme">
  <a:themeElements>
    <a:clrScheme name="DiamondGrid">
      <a:dk1>
        <a:srgbClr val="2D2E2D"/>
      </a:dk1>
      <a:lt1>
        <a:sysClr val="window" lastClr="FFFFFF"/>
      </a:lt1>
      <a:dk2>
        <a:srgbClr val="000000"/>
      </a:dk2>
      <a:lt2>
        <a:srgbClr val="EAEAEA"/>
      </a:lt2>
      <a:accent1>
        <a:srgbClr val="D15A3E"/>
      </a:accent1>
      <a:accent2>
        <a:srgbClr val="B2B2B2"/>
      </a:accent2>
      <a:accent3>
        <a:srgbClr val="4F91A1"/>
      </a:accent3>
      <a:accent4>
        <a:srgbClr val="F0BA34"/>
      </a:accent4>
      <a:accent5>
        <a:srgbClr val="AEB733"/>
      </a:accent5>
      <a:accent6>
        <a:srgbClr val="926397"/>
      </a:accent6>
      <a:hlink>
        <a:srgbClr val="4F91A1"/>
      </a:hlink>
      <a:folHlink>
        <a:srgbClr val="808080"/>
      </a:folHlink>
    </a:clrScheme>
    <a:fontScheme name="Arial">
      <a:maj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DiamondGrid">
      <a:dk1>
        <a:srgbClr val="2D2E2D"/>
      </a:dk1>
      <a:lt1>
        <a:sysClr val="window" lastClr="FFFFFF"/>
      </a:lt1>
      <a:dk2>
        <a:srgbClr val="000000"/>
      </a:dk2>
      <a:lt2>
        <a:srgbClr val="EAEAEA"/>
      </a:lt2>
      <a:accent1>
        <a:srgbClr val="D15A3E"/>
      </a:accent1>
      <a:accent2>
        <a:srgbClr val="B2B2B2"/>
      </a:accent2>
      <a:accent3>
        <a:srgbClr val="4F91A1"/>
      </a:accent3>
      <a:accent4>
        <a:srgbClr val="F0BA34"/>
      </a:accent4>
      <a:accent5>
        <a:srgbClr val="AEB733"/>
      </a:accent5>
      <a:accent6>
        <a:srgbClr val="926397"/>
      </a:accent6>
      <a:hlink>
        <a:srgbClr val="4F91A1"/>
      </a:hlink>
      <a:folHlink>
        <a:srgbClr val="808080"/>
      </a:folHlink>
    </a:clrScheme>
    <a:fontScheme name="Arial">
      <a:maj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Wood Type</Template>
  <TotalTime>11433</TotalTime>
  <Words>828</Words>
  <Application>Microsoft Office PowerPoint</Application>
  <PresentationFormat>Widescreen</PresentationFormat>
  <Paragraphs>141</Paragraphs>
  <Slides>22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35" baseType="lpstr">
      <vt:lpstr>DFKai-SB</vt:lpstr>
      <vt:lpstr>FZYaoTi</vt:lpstr>
      <vt:lpstr>NimbusRomNo9L-Regu</vt:lpstr>
      <vt:lpstr>PMingLiU</vt:lpstr>
      <vt:lpstr>Arial</vt:lpstr>
      <vt:lpstr>Cambria Math</vt:lpstr>
      <vt:lpstr>Rockwell</vt:lpstr>
      <vt:lpstr>Rockwell Condensed</vt:lpstr>
      <vt:lpstr>Verdana</vt:lpstr>
      <vt:lpstr>Wingdings</vt:lpstr>
      <vt:lpstr>Wood Type</vt:lpstr>
      <vt:lpstr>PBrush</vt:lpstr>
      <vt:lpstr>Equation</vt:lpstr>
      <vt:lpstr>5. Combinational circuits</vt:lpstr>
      <vt:lpstr>Goals of this lecture</vt:lpstr>
      <vt:lpstr>Multiplexer: use case</vt:lpstr>
      <vt:lpstr>Multiplexer: logic circuit</vt:lpstr>
      <vt:lpstr>Decoder: use case</vt:lpstr>
      <vt:lpstr>Decoder: logic circuit</vt:lpstr>
      <vt:lpstr>PowerPoint Presentation</vt:lpstr>
      <vt:lpstr>Demultiplexer</vt:lpstr>
      <vt:lpstr>A basic ALU</vt:lpstr>
      <vt:lpstr>1-bit adder (full adder)</vt:lpstr>
      <vt:lpstr>A 32-bit ALU</vt:lpstr>
      <vt:lpstr>Review questions</vt:lpstr>
      <vt:lpstr>Adding NOR and NAND to the ALU</vt:lpstr>
      <vt:lpstr>Adding support for SLT (1/3)</vt:lpstr>
      <vt:lpstr>Adding support for SLT (2/3)</vt:lpstr>
      <vt:lpstr>Adding support for SLT (3/3)</vt:lpstr>
      <vt:lpstr>Adding support for conditional branching</vt:lpstr>
      <vt:lpstr>Controlling the ALU’s output</vt:lpstr>
      <vt:lpstr>Circuit delay</vt:lpstr>
      <vt:lpstr>Clock</vt:lpstr>
      <vt:lpstr>conclusions</vt:lpstr>
      <vt:lpstr>Acknowledgements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0. Course Introduction</dc:title>
  <dc:creator>Rocky Chang</dc:creator>
  <cp:lastModifiedBy>Rocky Chang</cp:lastModifiedBy>
  <cp:revision>171</cp:revision>
  <dcterms:created xsi:type="dcterms:W3CDTF">2017-08-25T07:41:56Z</dcterms:created>
  <dcterms:modified xsi:type="dcterms:W3CDTF">2017-10-24T04:37:06Z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InternalTags">
    <vt:lpwstr/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